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79" r:id="rId3"/>
    <p:sldId id="345" r:id="rId5"/>
    <p:sldId id="315" r:id="rId6"/>
    <p:sldId id="316" r:id="rId7"/>
    <p:sldId id="317" r:id="rId8"/>
    <p:sldId id="376" r:id="rId9"/>
    <p:sldId id="377" r:id="rId10"/>
    <p:sldId id="379" r:id="rId11"/>
    <p:sldId id="380" r:id="rId12"/>
    <p:sldId id="381" r:id="rId13"/>
    <p:sldId id="382" r:id="rId14"/>
    <p:sldId id="383" r:id="rId15"/>
    <p:sldId id="384" r:id="rId16"/>
    <p:sldId id="385" r:id="rId17"/>
    <p:sldId id="386" r:id="rId18"/>
    <p:sldId id="387" r:id="rId19"/>
    <p:sldId id="274" r:id="rId20"/>
    <p:sldId id="388" r:id="rId21"/>
    <p:sldId id="305" r:id="rId22"/>
    <p:sldId id="395" r:id="rId23"/>
    <p:sldId id="393" r:id="rId24"/>
    <p:sldId id="278" r:id="rId25"/>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90204" pitchFamily="34" charset="0"/>
        <a:ea typeface="幼圆" panose="02010509060101010101" pitchFamily="49" charset="-122"/>
        <a:cs typeface="+mn-cs"/>
      </a:defRPr>
    </a:lvl1pPr>
    <a:lvl2pPr marL="457200" algn="l" rtl="0" eaLnBrk="0" fontAlgn="base" hangingPunct="0">
      <a:spcBef>
        <a:spcPct val="0"/>
      </a:spcBef>
      <a:spcAft>
        <a:spcPct val="0"/>
      </a:spcAft>
      <a:defRPr kern="1200">
        <a:solidFill>
          <a:schemeClr val="tx1"/>
        </a:solidFill>
        <a:latin typeface="Arial" panose="020B0604020202090204" pitchFamily="34" charset="0"/>
        <a:ea typeface="幼圆" panose="02010509060101010101" pitchFamily="49" charset="-122"/>
        <a:cs typeface="+mn-cs"/>
      </a:defRPr>
    </a:lvl2pPr>
    <a:lvl3pPr marL="914400" algn="l" rtl="0" eaLnBrk="0" fontAlgn="base" hangingPunct="0">
      <a:spcBef>
        <a:spcPct val="0"/>
      </a:spcBef>
      <a:spcAft>
        <a:spcPct val="0"/>
      </a:spcAft>
      <a:defRPr kern="1200">
        <a:solidFill>
          <a:schemeClr val="tx1"/>
        </a:solidFill>
        <a:latin typeface="Arial" panose="020B0604020202090204" pitchFamily="34" charset="0"/>
        <a:ea typeface="幼圆" panose="02010509060101010101" pitchFamily="49" charset="-122"/>
        <a:cs typeface="+mn-cs"/>
      </a:defRPr>
    </a:lvl3pPr>
    <a:lvl4pPr marL="1371600" algn="l" rtl="0" eaLnBrk="0" fontAlgn="base" hangingPunct="0">
      <a:spcBef>
        <a:spcPct val="0"/>
      </a:spcBef>
      <a:spcAft>
        <a:spcPct val="0"/>
      </a:spcAft>
      <a:defRPr kern="1200">
        <a:solidFill>
          <a:schemeClr val="tx1"/>
        </a:solidFill>
        <a:latin typeface="Arial" panose="020B0604020202090204" pitchFamily="34" charset="0"/>
        <a:ea typeface="幼圆" panose="02010509060101010101" pitchFamily="49" charset="-122"/>
        <a:cs typeface="+mn-cs"/>
      </a:defRPr>
    </a:lvl4pPr>
    <a:lvl5pPr marL="1828800" algn="l" rtl="0" eaLnBrk="0" fontAlgn="base" hangingPunct="0">
      <a:spcBef>
        <a:spcPct val="0"/>
      </a:spcBef>
      <a:spcAft>
        <a:spcPct val="0"/>
      </a:spcAft>
      <a:defRPr kern="1200">
        <a:solidFill>
          <a:schemeClr val="tx1"/>
        </a:solidFill>
        <a:latin typeface="Arial" panose="020B0604020202090204" pitchFamily="34" charset="0"/>
        <a:ea typeface="幼圆" panose="02010509060101010101" pitchFamily="49" charset="-122"/>
        <a:cs typeface="+mn-cs"/>
      </a:defRPr>
    </a:lvl5pPr>
    <a:lvl6pPr marL="2286000" algn="l" defTabSz="914400" rtl="0" eaLnBrk="1" latinLnBrk="0" hangingPunct="1">
      <a:defRPr kern="1200">
        <a:solidFill>
          <a:schemeClr val="tx1"/>
        </a:solidFill>
        <a:latin typeface="Arial" panose="020B0604020202090204" pitchFamily="34" charset="0"/>
        <a:ea typeface="幼圆" panose="02010509060101010101" pitchFamily="49" charset="-122"/>
        <a:cs typeface="+mn-cs"/>
      </a:defRPr>
    </a:lvl6pPr>
    <a:lvl7pPr marL="2743200" algn="l" defTabSz="914400" rtl="0" eaLnBrk="1" latinLnBrk="0" hangingPunct="1">
      <a:defRPr kern="1200">
        <a:solidFill>
          <a:schemeClr val="tx1"/>
        </a:solidFill>
        <a:latin typeface="Arial" panose="020B0604020202090204" pitchFamily="34" charset="0"/>
        <a:ea typeface="幼圆" panose="02010509060101010101" pitchFamily="49" charset="-122"/>
        <a:cs typeface="+mn-cs"/>
      </a:defRPr>
    </a:lvl7pPr>
    <a:lvl8pPr marL="3200400" algn="l" defTabSz="914400" rtl="0" eaLnBrk="1" latinLnBrk="0" hangingPunct="1">
      <a:defRPr kern="1200">
        <a:solidFill>
          <a:schemeClr val="tx1"/>
        </a:solidFill>
        <a:latin typeface="Arial" panose="020B0604020202090204" pitchFamily="34" charset="0"/>
        <a:ea typeface="幼圆" panose="02010509060101010101" pitchFamily="49" charset="-122"/>
        <a:cs typeface="+mn-cs"/>
      </a:defRPr>
    </a:lvl8pPr>
    <a:lvl9pPr marL="3657600" algn="l" defTabSz="914400" rtl="0" eaLnBrk="1" latinLnBrk="0" hangingPunct="1">
      <a:defRPr kern="1200">
        <a:solidFill>
          <a:schemeClr val="tx1"/>
        </a:solidFill>
        <a:latin typeface="Arial" panose="020B0604020202090204" pitchFamily="34" charset="0"/>
        <a:ea typeface="幼圆" panose="02010509060101010101" pitchFamily="49"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A8FF"/>
    <a:srgbClr val="C0C0C0"/>
    <a:srgbClr val="DDDDDD"/>
    <a:srgbClr val="EAEAEA"/>
    <a:srgbClr val="F2F2F2"/>
    <a:srgbClr val="B2B2B2"/>
    <a:srgbClr val="D7D7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33" autoAdjust="0"/>
    <p:restoredTop sz="94660"/>
  </p:normalViewPr>
  <p:slideViewPr>
    <p:cSldViewPr snapToGrid="0">
      <p:cViewPr varScale="1">
        <p:scale>
          <a:sx n="55" d="100"/>
          <a:sy n="55" d="100"/>
        </p:scale>
        <p:origin x="42" y="1200"/>
      </p:cViewPr>
      <p:guideLst>
        <p:guide orient="horz" pos="2176"/>
        <p:guide pos="384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页眉占位符 1"/>
          <p:cNvSpPr>
            <a:spLocks noGrp="1" noChangeArrowheads="1"/>
          </p:cNvSpPr>
          <p:nvPr>
            <p:ph type="hdr" sz="quarter"/>
          </p:nvPr>
        </p:nvSpPr>
        <p:spPr bwMode="auto">
          <a:xfrm>
            <a:off x="0"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 typeface="Arial" panose="020B0604020202090204" pitchFamily="34" charset="0"/>
              <a:buNone/>
              <a:defRPr sz="1200" smtClean="0">
                <a:latin typeface="Calibri" panose="020F0502020204030204" pitchFamily="34" charset="0"/>
                <a:ea typeface="SimSun" pitchFamily="2" charset="-122"/>
              </a:defRPr>
            </a:lvl1pPr>
          </a:lstStyle>
          <a:p>
            <a:pPr>
              <a:defRPr/>
            </a:pPr>
            <a:endParaRPr lang="zh-CN" altLang="en-US"/>
          </a:p>
        </p:txBody>
      </p:sp>
      <p:sp>
        <p:nvSpPr>
          <p:cNvPr id="3075" name="日期占位符 2"/>
          <p:cNvSpPr>
            <a:spLocks noGrp="1" noChangeArrowheads="1"/>
          </p:cNvSpPr>
          <p:nvPr>
            <p:ph type="dt" idx="1"/>
          </p:nvPr>
        </p:nvSpPr>
        <p:spPr bwMode="auto">
          <a:xfrm>
            <a:off x="3884613"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eaLnBrk="1" hangingPunct="1">
              <a:buFont typeface="Arial" panose="020B0604020202090204" pitchFamily="34" charset="0"/>
              <a:buNone/>
              <a:defRPr sz="1200" smtClean="0">
                <a:latin typeface="Calibri" panose="020F0502020204030204" pitchFamily="34" charset="0"/>
                <a:ea typeface="SimSun" pitchFamily="2" charset="-122"/>
              </a:defRPr>
            </a:lvl1pPr>
          </a:lstStyle>
          <a:p>
            <a:pPr>
              <a:defRPr/>
            </a:pPr>
            <a:fld id="{312879F5-A58E-40CC-8088-DEC4C127EE4C}" type="datetimeFigureOut">
              <a:rPr lang="zh-CN" altLang="en-US"/>
            </a:fld>
            <a:endParaRPr lang="zh-CN" altLang="en-US"/>
          </a:p>
        </p:txBody>
      </p:sp>
      <p:sp>
        <p:nvSpPr>
          <p:cNvPr id="7172" name="幻灯片图像占位符 3"/>
          <p:cNvSpPr>
            <a:spLocks noGrp="1" noRot="1" noChangeAspect="1" noChangeArrowheads="1"/>
          </p:cNvSpPr>
          <p:nvPr>
            <p:ph type="sldImg" idx="2"/>
          </p:nvPr>
        </p:nvSpPr>
        <p:spPr bwMode="auto">
          <a:xfrm>
            <a:off x="685800" y="1143000"/>
            <a:ext cx="54864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sp>
      <p:sp>
        <p:nvSpPr>
          <p:cNvPr id="3077" name="备注占位符 4"/>
          <p:cNvSpPr>
            <a:spLocks noGrp="1" noChangeArrowheads="1"/>
          </p:cNvSpPr>
          <p:nvPr>
            <p:ph type="body" sz="quarter" idx="3"/>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3078" name="页脚占位符 5"/>
          <p:cNvSpPr>
            <a:spLocks noGrp="1" noChangeArrowheads="1"/>
          </p:cNvSpPr>
          <p:nvPr>
            <p:ph type="ftr" sz="quarter" idx="4"/>
          </p:nvPr>
        </p:nvSpPr>
        <p:spPr bwMode="auto">
          <a:xfrm>
            <a:off x="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eaLnBrk="1" hangingPunct="1">
              <a:buFont typeface="Arial" panose="020B0604020202090204" pitchFamily="34" charset="0"/>
              <a:buNone/>
              <a:defRPr sz="1200" smtClean="0">
                <a:latin typeface="Calibri" panose="020F0502020204030204" pitchFamily="34" charset="0"/>
                <a:ea typeface="SimSun" pitchFamily="2" charset="-122"/>
              </a:defRPr>
            </a:lvl1pPr>
          </a:lstStyle>
          <a:p>
            <a:pPr>
              <a:defRPr/>
            </a:pPr>
            <a:endParaRPr lang="zh-CN" altLang="en-US"/>
          </a:p>
        </p:txBody>
      </p:sp>
      <p:sp>
        <p:nvSpPr>
          <p:cNvPr id="3079" name="灯片编号占位符 6"/>
          <p:cNvSpPr>
            <a:spLocks noGrp="1" noChangeArrowheads="1"/>
          </p:cNvSpPr>
          <p:nvPr>
            <p:ph type="sldNum" sz="quarter" idx="5"/>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r" eaLnBrk="1" hangingPunct="1">
              <a:buFont typeface="Arial" panose="020B0604020202090204" pitchFamily="34" charset="0"/>
              <a:buNone/>
              <a:defRPr sz="1200" smtClean="0">
                <a:latin typeface="Calibri" panose="020F0502020204030204" pitchFamily="34" charset="0"/>
                <a:ea typeface="SimSun" pitchFamily="2" charset="-122"/>
              </a:defRPr>
            </a:lvl1pPr>
          </a:lstStyle>
          <a:p>
            <a:pPr>
              <a:defRPr/>
            </a:pPr>
            <a:fld id="{111BABB2-13EF-41F9-9DE8-3A95FCCAA487}"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SimSun"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SimSun"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SimSun"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SimSun"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SimSun"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111BABB2-13EF-41F9-9DE8-3A95FCCAA487}"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a:t>in recent years several hashing algorithms have been compromised. This happened to MD5, for example — a widely known hash function designed to be a cryptographic hash function, which is now so easy to reverse — that we could only use for verifying data against unintentional corruption.</a:t>
            </a:r>
            <a:endParaRPr lang="zh-CN" altLang="en-US"/>
          </a:p>
        </p:txBody>
      </p:sp>
      <p:sp>
        <p:nvSpPr>
          <p:cNvPr id="4" name="灯片编号占位符 3"/>
          <p:cNvSpPr>
            <a:spLocks noGrp="1"/>
          </p:cNvSpPr>
          <p:nvPr>
            <p:ph type="sldNum" sz="quarter" idx="10"/>
          </p:nvPr>
        </p:nvSpPr>
        <p:spPr/>
        <p:txBody>
          <a:bodyPr/>
          <a:lstStyle/>
          <a:p>
            <a:pPr>
              <a:defRPr/>
            </a:pPr>
            <a:fld id="{111BABB2-13EF-41F9-9DE8-3A95FCCAA487}"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111BABB2-13EF-41F9-9DE8-3A95FCCAA487}"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111BABB2-13EF-41F9-9DE8-3A95FCCAA48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111BABB2-13EF-41F9-9DE8-3A95FCCAA487}"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111BABB2-13EF-41F9-9DE8-3A95FCCAA487}"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111BABB2-13EF-41F9-9DE8-3A95FCCAA487}"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111BABB2-13EF-41F9-9DE8-3A95FCCAA48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a:t>Insert into UserTable values('admin', 0, 's0xX0c5_8cB3GsJRO0TXWc__ccf3ksnR', 1, ' ', ' ', ' ', ' ', 4, 200, null, 0, 0, 1, 0, 0, null, 100, 10);</a:t>
            </a:r>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a:t>“So what?”, you could say if your website has nothing to do with money or any other important data, but… take into account that it’s common for people to use the same password for different services. So the password used on your website could be valid (often with the same login and email!) also emphasized text for Facebook, Youtube… you name it!</a:t>
            </a:r>
            <a:endParaRPr lang="zh-CN" altLang="en-US"/>
          </a:p>
          <a:p>
            <a:r>
              <a:rPr lang="zh-CN" altLang="en-US"/>
              <a:t>Ok, this approach seems naive now, but if you think there aren’t any websites with such an authentication method, you’re wrong. How to identify such services? By their ability to send you your password by email if you forget it.</a:t>
            </a:r>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5085261"/>
            <a:ext cx="9144000" cy="848179"/>
          </a:xfrm>
        </p:spPr>
        <p:txBody>
          <a:bodyPr anchor="ctr" anchorCtr="0">
            <a:normAutofit/>
          </a:bodyPr>
          <a:lstStyle>
            <a:lvl1pPr algn="ctr">
              <a:defRPr sz="4800" b="1"/>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5933440"/>
            <a:ext cx="9144000" cy="508000"/>
          </a:xfrm>
        </p:spPr>
        <p:txBody>
          <a:bodyPr anchor="ctr" anchorCtr="0">
            <a:normAutofit/>
          </a:bodyPr>
          <a:lstStyle>
            <a:lvl1pPr marL="0" indent="0" algn="ctr">
              <a:buNone/>
              <a:defRPr sz="2400">
                <a:solidFill>
                  <a:schemeClr val="bg1">
                    <a:lumMod val="6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a:xfrm>
            <a:off x="838200" y="6522720"/>
            <a:ext cx="2743200" cy="294640"/>
          </a:xfrm>
        </p:spPr>
        <p:txBody>
          <a:bodyPr>
            <a:normAutofit/>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a:xfrm>
            <a:off x="4038600" y="6522720"/>
            <a:ext cx="4114800" cy="294640"/>
          </a:xfrm>
        </p:spPr>
        <p:txBody>
          <a:bodyPr>
            <a:normAutofit/>
          </a:bodyPr>
          <a:lstStyle/>
          <a:p>
            <a:endParaRPr lang="en-US" dirty="0"/>
          </a:p>
        </p:txBody>
      </p:sp>
      <p:sp>
        <p:nvSpPr>
          <p:cNvPr id="6" name="Slide Number Placeholder 5"/>
          <p:cNvSpPr>
            <a:spLocks noGrp="1"/>
          </p:cNvSpPr>
          <p:nvPr>
            <p:ph type="sldNum" sz="quarter" idx="12"/>
          </p:nvPr>
        </p:nvSpPr>
        <p:spPr>
          <a:xfrm>
            <a:off x="8610600" y="6522720"/>
            <a:ext cx="2743200" cy="294640"/>
          </a:xfrm>
        </p:spPr>
        <p:txBody>
          <a:bodyPr>
            <a:normAutofit/>
          </a:bodyPr>
          <a:lstStyle/>
          <a:p>
            <a:fld id="{48F63A3B-78C7-47BE-AE5E-E10140E04643}" type="slidenum">
              <a:rPr lang="en-US" dirty="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normAutofit/>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normAutofit/>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normAutofit/>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normAutofit/>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mtClean="0"/>
              <a:t>单击此处编辑母版标题样式</a:t>
            </a:r>
            <a:endParaRPr lang="en-US" dirty="0"/>
          </a:p>
        </p:txBody>
      </p:sp>
      <p:sp>
        <p:nvSpPr>
          <p:cNvPr id="3" name="Content Placeholder 2"/>
          <p:cNvSpPr>
            <a:spLocks noGrp="1"/>
          </p:cNvSpPr>
          <p:nvPr>
            <p:ph idx="1"/>
          </p:nvPr>
        </p:nvSpPr>
        <p:spPr>
          <a:xfrm>
            <a:off x="838200" y="1871025"/>
            <a:ext cx="10515600" cy="4316415"/>
          </a:xfrm>
        </p:spPr>
        <p:txBody>
          <a:bodyPr>
            <a:normAutofit/>
          </a:bodyPr>
          <a:lstStyle>
            <a:lvl1pPr marL="0" indent="0">
              <a:buFont typeface="Arial" panose="020B0604020202090204" pitchFamily="34" charset="0"/>
              <a:buNone/>
              <a:defRPr>
                <a:solidFill>
                  <a:schemeClr val="tx1"/>
                </a:solidFill>
              </a:defRPr>
            </a:lvl1pPr>
            <a:lvl2pPr marL="457200" indent="0">
              <a:buFont typeface="Arial" panose="020B0604020202090204" pitchFamily="34" charset="0"/>
              <a:buNone/>
              <a:defRPr>
                <a:solidFill>
                  <a:schemeClr val="tx1"/>
                </a:solidFill>
              </a:defRPr>
            </a:lvl2pPr>
            <a:lvl3pPr marL="914400" indent="0">
              <a:buFont typeface="Arial" panose="020B0604020202090204" pitchFamily="34" charset="0"/>
              <a:buNone/>
              <a:defRPr>
                <a:solidFill>
                  <a:schemeClr val="tx1"/>
                </a:solidFill>
              </a:defRPr>
            </a:lvl3pPr>
            <a:lvl4pPr marL="1371600" indent="0">
              <a:buFont typeface="Arial" panose="020B0604020202090204" pitchFamily="34" charset="0"/>
              <a:buNone/>
              <a:defRPr>
                <a:solidFill>
                  <a:schemeClr val="tx1"/>
                </a:solidFill>
              </a:defRPr>
            </a:lvl4pPr>
            <a:lvl5pPr marL="1828800" indent="0">
              <a:buFont typeface="Arial" panose="020B0604020202090204" pitchFamily="34" charse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normAutofit/>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normAutofit/>
          </a:bodyPr>
          <a:lstStyle/>
          <a:p>
            <a:endParaRPr lang="en-US" dirty="0"/>
          </a:p>
        </p:txBody>
      </p:sp>
      <p:sp>
        <p:nvSpPr>
          <p:cNvPr id="6" name="Slide Number Placeholder 5"/>
          <p:cNvSpPr>
            <a:spLocks noGrp="1"/>
          </p:cNvSpPr>
          <p:nvPr>
            <p:ph type="sldNum" sz="quarter" idx="12"/>
          </p:nvPr>
        </p:nvSpPr>
        <p:spPr/>
        <p:txBody>
          <a:bodyPr>
            <a:normAutofit/>
          </a:bodyPr>
          <a:lstStyle/>
          <a:p>
            <a:fld id="{48F63A3B-78C7-47BE-AE5E-E10140E04643}" type="slidenum">
              <a:rPr lang="en-US" dirty="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2609850"/>
            <a:ext cx="10515600" cy="1152525"/>
          </a:xfrm>
        </p:spPr>
        <p:txBody>
          <a:bodyPr anchor="ctr" anchorCtr="0">
            <a:normAutofit/>
          </a:bodyPr>
          <a:lstStyle>
            <a:lvl1pPr algn="ctr">
              <a:defRPr sz="4400"/>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831850" y="3789363"/>
            <a:ext cx="10515600" cy="592137"/>
          </a:xfrm>
        </p:spPr>
        <p:txBody>
          <a:bodyPr anchor="ctr" anchorCtr="0">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smtClean="0"/>
              <a:t>单击此处编辑母版文本样式</a:t>
            </a:r>
            <a:endParaRPr lang="zh-CN" altLang="en-US" dirty="0" smtClean="0"/>
          </a:p>
        </p:txBody>
      </p:sp>
      <p:sp>
        <p:nvSpPr>
          <p:cNvPr id="4" name="Date Placeholder 3"/>
          <p:cNvSpPr>
            <a:spLocks noGrp="1"/>
          </p:cNvSpPr>
          <p:nvPr>
            <p:ph type="dt" sz="half" idx="10"/>
          </p:nvPr>
        </p:nvSpPr>
        <p:spPr/>
        <p:txBody>
          <a:bodyPr>
            <a:normAutofit/>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normAutofit/>
          </a:bodyPr>
          <a:lstStyle/>
          <a:p>
            <a:endParaRPr lang="en-US" dirty="0"/>
          </a:p>
        </p:txBody>
      </p:sp>
      <p:sp>
        <p:nvSpPr>
          <p:cNvPr id="6" name="Slide Number Placeholder 5"/>
          <p:cNvSpPr>
            <a:spLocks noGrp="1"/>
          </p:cNvSpPr>
          <p:nvPr>
            <p:ph type="sldNum" sz="quarter" idx="12"/>
          </p:nvPr>
        </p:nvSpPr>
        <p:spPr/>
        <p:txBody>
          <a:bodyPr>
            <a:normAutofit/>
          </a:bodyPr>
          <a:lstStyle/>
          <a:p>
            <a:fld id="{48F63A3B-78C7-47BE-AE5E-E10140E04643}" type="slidenum">
              <a:rPr lang="en-US" dirty="0"/>
            </a:fld>
            <a:endParaRPr lang="en-US" dirty="0"/>
          </a:p>
        </p:txBody>
      </p:sp>
      <p:sp>
        <p:nvSpPr>
          <p:cNvPr id="7" name="文本框 6"/>
          <p:cNvSpPr txBox="1"/>
          <p:nvPr userDrawn="1"/>
        </p:nvSpPr>
        <p:spPr>
          <a:xfrm>
            <a:off x="1609963" y="3640596"/>
            <a:ext cx="8972074" cy="676800"/>
          </a:xfrm>
          <a:prstGeom prst="rect">
            <a:avLst/>
          </a:prstGeom>
          <a:blipFill dpi="0" rotWithShape="1">
            <a:blip r:embed="rId2"/>
            <a:srcRect/>
            <a:stretch>
              <a:fillRect t="-2000"/>
            </a:stretch>
          </a:blipFill>
        </p:spPr>
        <p:txBody>
          <a:bodyPr vert="horz" lIns="91440" tIns="45720" rIns="91440" bIns="45720" rtlCol="0" anchor="ctr">
            <a:normAutofit/>
          </a:bodyPr>
          <a:lstStyle>
            <a:defPPr>
              <a:defRPr lang="zh-CN"/>
            </a:defPPr>
            <a:lvl1pPr marL="0" indent="0" algn="ctr" defTabSz="914400" eaLnBrk="1" fontAlgn="auto" latinLnBrk="0" hangingPunct="1">
              <a:lnSpc>
                <a:spcPct val="90000"/>
              </a:lnSpc>
              <a:spcBef>
                <a:spcPts val="1000"/>
              </a:spcBef>
              <a:spcAft>
                <a:spcPts val="0"/>
              </a:spcAft>
              <a:buClr>
                <a:schemeClr val="accent4"/>
              </a:buClr>
              <a:buFont typeface="Wingdings" panose="05000000000000000000" pitchFamily="2" charset="2"/>
              <a:buNone/>
              <a:defRPr sz="1800">
                <a:latin typeface="+mn-lt"/>
                <a:ea typeface="+mn-ea"/>
              </a:defRPr>
            </a:lvl1pPr>
            <a:lvl2pPr indent="0" defTabSz="914400" eaLnBrk="1" latinLnBrk="0" hangingPunct="1">
              <a:lnSpc>
                <a:spcPct val="90000"/>
              </a:lnSpc>
              <a:spcBef>
                <a:spcPts val="500"/>
              </a:spcBef>
              <a:buFont typeface="Arial" panose="020B0604020202090204" pitchFamily="34" charset="0"/>
              <a:buNone/>
              <a:defRPr sz="2000">
                <a:solidFill>
                  <a:schemeClr val="tx1">
                    <a:tint val="75000"/>
                  </a:schemeClr>
                </a:solidFill>
                <a:latin typeface="+mn-lt"/>
                <a:ea typeface="+mn-ea"/>
              </a:defRPr>
            </a:lvl2pPr>
            <a:lvl3pPr indent="0" defTabSz="914400" eaLnBrk="1" latinLnBrk="0" hangingPunct="1">
              <a:lnSpc>
                <a:spcPct val="90000"/>
              </a:lnSpc>
              <a:spcBef>
                <a:spcPts val="500"/>
              </a:spcBef>
              <a:buFont typeface="Arial" panose="020B0604020202090204" pitchFamily="34" charset="0"/>
              <a:buNone/>
              <a:defRPr sz="1800">
                <a:solidFill>
                  <a:schemeClr val="tx1">
                    <a:tint val="75000"/>
                  </a:schemeClr>
                </a:solidFill>
                <a:latin typeface="+mn-lt"/>
                <a:ea typeface="+mn-ea"/>
              </a:defRPr>
            </a:lvl3pPr>
            <a:lvl4pPr indent="0" defTabSz="914400" eaLnBrk="1" latinLnBrk="0" hangingPunct="1">
              <a:lnSpc>
                <a:spcPct val="90000"/>
              </a:lnSpc>
              <a:spcBef>
                <a:spcPts val="500"/>
              </a:spcBef>
              <a:buFont typeface="Arial" panose="020B0604020202090204" pitchFamily="34" charset="0"/>
              <a:buNone/>
              <a:defRPr sz="1600">
                <a:solidFill>
                  <a:schemeClr val="tx1">
                    <a:tint val="75000"/>
                  </a:schemeClr>
                </a:solidFill>
                <a:latin typeface="+mn-lt"/>
                <a:ea typeface="+mn-ea"/>
              </a:defRPr>
            </a:lvl4pPr>
            <a:lvl5pPr indent="0" defTabSz="914400" eaLnBrk="1" latinLnBrk="0" hangingPunct="1">
              <a:lnSpc>
                <a:spcPct val="90000"/>
              </a:lnSpc>
              <a:spcBef>
                <a:spcPts val="500"/>
              </a:spcBef>
              <a:buFont typeface="Arial" panose="020B0604020202090204" pitchFamily="34" charset="0"/>
              <a:buNone/>
              <a:defRPr sz="1600">
                <a:solidFill>
                  <a:schemeClr val="tx1">
                    <a:tint val="75000"/>
                  </a:schemeClr>
                </a:solidFill>
                <a:latin typeface="+mn-lt"/>
                <a:ea typeface="+mn-ea"/>
              </a:defRPr>
            </a:lvl5pPr>
            <a:lvl6pPr indent="0">
              <a:lnSpc>
                <a:spcPct val="90000"/>
              </a:lnSpc>
              <a:spcBef>
                <a:spcPts val="500"/>
              </a:spcBef>
              <a:buFont typeface="Arial" panose="020B0604020202090204" pitchFamily="34" charset="0"/>
              <a:buNone/>
              <a:defRPr sz="1600">
                <a:solidFill>
                  <a:schemeClr val="tx1">
                    <a:tint val="75000"/>
                  </a:schemeClr>
                </a:solidFill>
                <a:latin typeface="+mn-lt"/>
                <a:ea typeface="+mn-ea"/>
              </a:defRPr>
            </a:lvl6pPr>
            <a:lvl7pPr indent="0">
              <a:lnSpc>
                <a:spcPct val="90000"/>
              </a:lnSpc>
              <a:spcBef>
                <a:spcPts val="500"/>
              </a:spcBef>
              <a:buFont typeface="Arial" panose="020B0604020202090204" pitchFamily="34" charset="0"/>
              <a:buNone/>
              <a:defRPr sz="1600">
                <a:solidFill>
                  <a:schemeClr val="tx1">
                    <a:tint val="75000"/>
                  </a:schemeClr>
                </a:solidFill>
                <a:latin typeface="+mn-lt"/>
                <a:ea typeface="+mn-ea"/>
              </a:defRPr>
            </a:lvl7pPr>
            <a:lvl8pPr indent="0">
              <a:lnSpc>
                <a:spcPct val="90000"/>
              </a:lnSpc>
              <a:spcBef>
                <a:spcPts val="500"/>
              </a:spcBef>
              <a:buFont typeface="Arial" panose="020B0604020202090204" pitchFamily="34" charset="0"/>
              <a:buNone/>
              <a:defRPr sz="1600">
                <a:solidFill>
                  <a:schemeClr val="tx1">
                    <a:tint val="75000"/>
                  </a:schemeClr>
                </a:solidFill>
                <a:latin typeface="+mn-lt"/>
                <a:ea typeface="+mn-ea"/>
              </a:defRPr>
            </a:lvl8pPr>
            <a:lvl9pPr indent="0">
              <a:lnSpc>
                <a:spcPct val="90000"/>
              </a:lnSpc>
              <a:spcBef>
                <a:spcPts val="500"/>
              </a:spcBef>
              <a:buFont typeface="Arial" panose="020B0604020202090204" pitchFamily="34" charset="0"/>
              <a:buNone/>
              <a:defRPr sz="1600">
                <a:solidFill>
                  <a:schemeClr val="tx1">
                    <a:tint val="75000"/>
                  </a:schemeClr>
                </a:solidFill>
                <a:latin typeface="+mn-lt"/>
                <a:ea typeface="+mn-ea"/>
              </a:defRPr>
            </a:lvl9p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927542"/>
            <a:ext cx="5181600" cy="4290378"/>
          </a:xfrm>
        </p:spPr>
        <p:txBody>
          <a:bodyPr>
            <a:normAutofit/>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6172200" y="1927542"/>
            <a:ext cx="5181600" cy="4290378"/>
          </a:xfrm>
        </p:spPr>
        <p:txBody>
          <a:bodyPr>
            <a:normAutofit/>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normAutofit/>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p:txBody>
          <a:bodyPr>
            <a:normAutofit/>
          </a:bodyPr>
          <a:lstStyle/>
          <a:p>
            <a:endParaRPr lang="en-US" dirty="0"/>
          </a:p>
        </p:txBody>
      </p:sp>
      <p:sp>
        <p:nvSpPr>
          <p:cNvPr id="7" name="Slide Number Placeholder 6"/>
          <p:cNvSpPr>
            <a:spLocks noGrp="1"/>
          </p:cNvSpPr>
          <p:nvPr>
            <p:ph type="sldNum" sz="quarter" idx="12"/>
          </p:nvPr>
        </p:nvSpPr>
        <p:spPr/>
        <p:txBody>
          <a:bodyPr>
            <a:normAutofit/>
          </a:bodyPr>
          <a:lstStyle/>
          <a:p>
            <a:fld id="{48F63A3B-78C7-47BE-AE5E-E10140E04643}" type="slidenum">
              <a:rPr lang="en-US" dirty="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96415"/>
            <a:ext cx="5157787" cy="647700"/>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05075"/>
            <a:ext cx="5157787" cy="3684588"/>
          </a:xfrm>
        </p:spPr>
        <p:txBody>
          <a:bodyPr>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96415"/>
            <a:ext cx="5183188" cy="647700"/>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05075"/>
            <a:ext cx="5183188" cy="3684588"/>
          </a:xfrm>
        </p:spPr>
        <p:txBody>
          <a:bodyPr>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normAutofit/>
          </a:bodyPr>
          <a:lstStyle/>
          <a:p>
            <a:fld id="{C764DE79-268F-4C1A-8933-263129D2AF90}" type="datetimeFigureOut">
              <a:rPr lang="en-US" dirty="0"/>
            </a:fld>
            <a:endParaRPr lang="en-US" dirty="0"/>
          </a:p>
        </p:txBody>
      </p:sp>
      <p:sp>
        <p:nvSpPr>
          <p:cNvPr id="8" name="Footer Placeholder 7"/>
          <p:cNvSpPr>
            <a:spLocks noGrp="1"/>
          </p:cNvSpPr>
          <p:nvPr>
            <p:ph type="ftr" sz="quarter" idx="11"/>
          </p:nvPr>
        </p:nvSpPr>
        <p:spPr/>
        <p:txBody>
          <a:bodyPr>
            <a:normAutofit/>
          </a:bodyPr>
          <a:lstStyle/>
          <a:p>
            <a:endParaRPr lang="en-US" dirty="0"/>
          </a:p>
        </p:txBody>
      </p:sp>
      <p:sp>
        <p:nvSpPr>
          <p:cNvPr id="9" name="Slide Number Placeholder 8"/>
          <p:cNvSpPr>
            <a:spLocks noGrp="1"/>
          </p:cNvSpPr>
          <p:nvPr>
            <p:ph type="sldNum" sz="quarter" idx="12"/>
          </p:nvPr>
        </p:nvSpPr>
        <p:spPr/>
        <p:txBody>
          <a:bodyPr>
            <a:normAutofit/>
          </a:bodyPr>
          <a:lstStyle/>
          <a:p>
            <a:fld id="{48F63A3B-78C7-47BE-AE5E-E10140E04643}" type="slidenum">
              <a:rPr lang="en-US" dirty="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7" name="平行四边形 2"/>
          <p:cNvSpPr>
            <a:spLocks noChangeArrowheads="1"/>
          </p:cNvSpPr>
          <p:nvPr userDrawn="1">
            <p:custDataLst>
              <p:tags r:id="rId2"/>
            </p:custDataLst>
          </p:nvPr>
        </p:nvSpPr>
        <p:spPr bwMode="auto">
          <a:xfrm>
            <a:off x="2551113" y="2183131"/>
            <a:ext cx="7089775" cy="1517650"/>
          </a:xfrm>
          <a:prstGeom prst="parallelogram">
            <a:avLst>
              <a:gd name="adj" fmla="val 30552"/>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lgn="just">
              <a:lnSpc>
                <a:spcPct val="150000"/>
              </a:lnSpc>
              <a:spcBef>
                <a:spcPts val="1200"/>
              </a:spcBef>
              <a:spcAft>
                <a:spcPts val="600"/>
              </a:spcAft>
              <a:buClr>
                <a:schemeClr val="accent1"/>
              </a:buClr>
              <a:buSzPct val="60000"/>
              <a:buFont typeface="Wingdings" panose="05000000000000000000" pitchFamily="2" charset="2"/>
              <a:buChar char=""/>
              <a:defRPr>
                <a:solidFill>
                  <a:srgbClr val="4061AA"/>
                </a:solidFill>
                <a:latin typeface="Arial" panose="020B0604020202090204" pitchFamily="34" charset="0"/>
                <a:ea typeface="黑体" panose="02010609060101010101" pitchFamily="49" charset="-122"/>
              </a:defRPr>
            </a:lvl1pPr>
            <a:lvl2pPr marL="742950" indent="-285750" algn="just">
              <a:lnSpc>
                <a:spcPct val="150000"/>
              </a:lnSpc>
              <a:spcBef>
                <a:spcPts val="1200"/>
              </a:spcBef>
              <a:spcAft>
                <a:spcPts val="600"/>
              </a:spcAft>
              <a:buClr>
                <a:srgbClr val="A9B9DF"/>
              </a:buClr>
              <a:buFont typeface="幼圆" panose="02010509060101010101" pitchFamily="49" charset="-122"/>
              <a:buChar char=" "/>
              <a:defRPr sz="1400">
                <a:solidFill>
                  <a:srgbClr val="7D7D7D"/>
                </a:solidFill>
                <a:latin typeface="幼圆" panose="02010509060101010101" pitchFamily="49" charset="-122"/>
                <a:ea typeface="黑体" panose="02010609060101010101" pitchFamily="49"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9pPr>
          </a:lstStyle>
          <a:p>
            <a:pPr algn="ctr">
              <a:spcBef>
                <a:spcPct val="0"/>
              </a:spcBef>
              <a:spcAft>
                <a:spcPct val="0"/>
              </a:spcAft>
              <a:buClrTx/>
              <a:buSzTx/>
              <a:buFont typeface="Arial" panose="020B0604020202090204" pitchFamily="34" charset="0"/>
              <a:buNone/>
            </a:pPr>
            <a:endParaRPr lang="zh-CN" altLang="en-US" sz="4800" b="1" dirty="0">
              <a:solidFill>
                <a:srgbClr val="FFFFFF"/>
              </a:solidFill>
              <a:latin typeface="+mj-lt"/>
              <a:ea typeface="+mj-ea"/>
              <a:cs typeface="+mj-cs"/>
            </a:endParaRPr>
          </a:p>
        </p:txBody>
      </p:sp>
      <p:sp>
        <p:nvSpPr>
          <p:cNvPr id="2" name="Title 1"/>
          <p:cNvSpPr>
            <a:spLocks noGrp="1"/>
          </p:cNvSpPr>
          <p:nvPr>
            <p:ph type="title" hasCustomPrompt="1"/>
          </p:nvPr>
        </p:nvSpPr>
        <p:spPr>
          <a:xfrm>
            <a:off x="2551113" y="2183130"/>
            <a:ext cx="7089775" cy="1517650"/>
          </a:xfrm>
          <a:noFill/>
        </p:spPr>
        <p:txBody>
          <a:bodyPr>
            <a:normAutofit/>
          </a:bodyPr>
          <a:lstStyle>
            <a:lvl1pPr algn="ctr">
              <a:defRPr sz="80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normAutofit/>
          </a:bodyPr>
          <a:lstStyle/>
          <a:p>
            <a:fld id="{C764DE79-268F-4C1A-8933-263129D2AF90}" type="datetimeFigureOut">
              <a:rPr lang="en-US" dirty="0"/>
            </a:fld>
            <a:endParaRPr lang="en-US" dirty="0"/>
          </a:p>
        </p:txBody>
      </p:sp>
      <p:sp>
        <p:nvSpPr>
          <p:cNvPr id="4" name="Footer Placeholder 3"/>
          <p:cNvSpPr>
            <a:spLocks noGrp="1"/>
          </p:cNvSpPr>
          <p:nvPr>
            <p:ph type="ftr" sz="quarter" idx="11"/>
          </p:nvPr>
        </p:nvSpPr>
        <p:spPr/>
        <p:txBody>
          <a:bodyPr>
            <a:normAutofit/>
          </a:bodyPr>
          <a:lstStyle/>
          <a:p>
            <a:endParaRPr lang="en-US" dirty="0"/>
          </a:p>
        </p:txBody>
      </p:sp>
      <p:sp>
        <p:nvSpPr>
          <p:cNvPr id="5" name="Slide Number Placeholder 4"/>
          <p:cNvSpPr>
            <a:spLocks noGrp="1"/>
          </p:cNvSpPr>
          <p:nvPr>
            <p:ph type="sldNum" sz="quarter" idx="12"/>
          </p:nvPr>
        </p:nvSpPr>
        <p:spPr/>
        <p:txBody>
          <a:bodyPr>
            <a:normAutofit/>
          </a:bodyPr>
          <a:lstStyle/>
          <a:p>
            <a:fld id="{48F63A3B-78C7-47BE-AE5E-E10140E04643}" type="slidenum">
              <a:rPr lang="en-US" dirty="0"/>
            </a:fld>
            <a:endParaRPr lang="en-US" dirty="0"/>
          </a:p>
        </p:txBody>
      </p:sp>
      <p:sp>
        <p:nvSpPr>
          <p:cNvPr id="6" name="平行四边形 3"/>
          <p:cNvSpPr>
            <a:spLocks noChangeArrowheads="1"/>
          </p:cNvSpPr>
          <p:nvPr userDrawn="1"/>
        </p:nvSpPr>
        <p:spPr bwMode="auto">
          <a:xfrm>
            <a:off x="3655485" y="3822700"/>
            <a:ext cx="8536516" cy="425450"/>
          </a:xfrm>
          <a:prstGeom prst="parallelogram">
            <a:avLst>
              <a:gd name="adj" fmla="val 0"/>
            </a:avLst>
          </a:prstGeom>
          <a:solidFill>
            <a:schemeClr val="accent4"/>
          </a:solidFill>
          <a:ln>
            <a:noFill/>
          </a:ln>
        </p:spPr>
        <p:txBody>
          <a:bodyPr anchor="ctr">
            <a:normAutofit lnSpcReduction="10000"/>
          </a:bodyPr>
          <a:lstStyle>
            <a:lvl1pPr algn="just">
              <a:lnSpc>
                <a:spcPct val="110000"/>
              </a:lnSpc>
              <a:spcBef>
                <a:spcPts val="600"/>
              </a:spcBef>
              <a:buClr>
                <a:schemeClr val="accent1"/>
              </a:buClr>
              <a:buSzPct val="80000"/>
              <a:buFont typeface="Wingdings" panose="05000000000000000000" pitchFamily="2" charset="2"/>
              <a:buChar char=""/>
              <a:defRPr sz="2400">
                <a:solidFill>
                  <a:schemeClr val="accent1"/>
                </a:solidFill>
                <a:latin typeface="幼圆" panose="02010509060101010101" pitchFamily="49" charset="-122"/>
                <a:ea typeface="黑体" panose="02010609060101010101" pitchFamily="49" charset="-122"/>
              </a:defRPr>
            </a:lvl1pPr>
            <a:lvl2pPr marL="742950" indent="-285750" algn="just">
              <a:lnSpc>
                <a:spcPct val="120000"/>
              </a:lnSpc>
              <a:spcAft>
                <a:spcPts val="600"/>
              </a:spcAft>
              <a:buClr>
                <a:srgbClr val="83BBDD"/>
              </a:buClr>
              <a:buFont typeface="幼圆" panose="02010509060101010101" pitchFamily="49" charset="-122"/>
              <a:buChar char=" "/>
              <a:defRPr sz="1600">
                <a:solidFill>
                  <a:schemeClr val="tx1"/>
                </a:solidFill>
                <a:latin typeface="幼圆" panose="02010509060101010101" pitchFamily="49" charset="-122"/>
                <a:ea typeface="黑体" panose="02010609060101010101" pitchFamily="49" charset="-122"/>
              </a:defRPr>
            </a:lvl2pPr>
            <a:lvl3pPr marL="1143000" indent="-228600">
              <a:lnSpc>
                <a:spcPct val="90000"/>
              </a:lnSpc>
              <a:spcBef>
                <a:spcPts val="500"/>
              </a:spcBef>
              <a:buChar char="•"/>
              <a:defRPr sz="2000">
                <a:solidFill>
                  <a:schemeClr val="tx1"/>
                </a:solidFill>
                <a:latin typeface="Arial" panose="020B0604020202090204" pitchFamily="34" charset="0"/>
                <a:ea typeface="幼圆" panose="02010509060101010101" pitchFamily="49" charset="-122"/>
              </a:defRPr>
            </a:lvl3pPr>
            <a:lvl4pPr marL="1600200" indent="-228600">
              <a:lnSpc>
                <a:spcPct val="90000"/>
              </a:lnSpc>
              <a:spcBef>
                <a:spcPts val="500"/>
              </a:spcBef>
              <a:buChar char="•"/>
              <a:defRPr>
                <a:solidFill>
                  <a:schemeClr val="tx1"/>
                </a:solidFill>
                <a:latin typeface="Arial" panose="020B0604020202090204" pitchFamily="34" charset="0"/>
                <a:ea typeface="幼圆" panose="02010509060101010101" pitchFamily="49" charset="-122"/>
              </a:defRPr>
            </a:lvl4pPr>
            <a:lvl5pPr marL="2057400" indent="-228600">
              <a:lnSpc>
                <a:spcPct val="90000"/>
              </a:lnSpc>
              <a:spcBef>
                <a:spcPts val="500"/>
              </a:spcBef>
              <a:buChar char="•"/>
              <a:defRPr>
                <a:solidFill>
                  <a:schemeClr val="tx1"/>
                </a:solidFill>
                <a:latin typeface="Arial" panose="020B0604020202090204" pitchFamily="3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90204" pitchFamily="34" charset="0"/>
              <a:buChar char="•"/>
              <a:defRPr>
                <a:solidFill>
                  <a:schemeClr val="tx1"/>
                </a:solidFill>
                <a:latin typeface="Arial" panose="020B0604020202090204" pitchFamily="3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90204" pitchFamily="34" charset="0"/>
              <a:buChar char="•"/>
              <a:defRPr>
                <a:solidFill>
                  <a:schemeClr val="tx1"/>
                </a:solidFill>
                <a:latin typeface="Arial" panose="020B0604020202090204" pitchFamily="3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90204" pitchFamily="34" charset="0"/>
              <a:buChar char="•"/>
              <a:defRPr>
                <a:solidFill>
                  <a:schemeClr val="tx1"/>
                </a:solidFill>
                <a:latin typeface="Arial" panose="020B0604020202090204" pitchFamily="3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90204" pitchFamily="34" charset="0"/>
              <a:buChar char="•"/>
              <a:defRPr>
                <a:solidFill>
                  <a:schemeClr val="tx1"/>
                </a:solidFill>
                <a:latin typeface="Arial" panose="020B0604020202090204" pitchFamily="34" charset="0"/>
                <a:ea typeface="幼圆" panose="02010509060101010101" pitchFamily="49" charset="-122"/>
              </a:defRPr>
            </a:lvl9pPr>
          </a:lstStyle>
          <a:p>
            <a:pPr algn="ctr" eaLnBrk="1" hangingPunct="1">
              <a:spcBef>
                <a:spcPct val="0"/>
              </a:spcBef>
              <a:buClrTx/>
              <a:buSzTx/>
              <a:buFont typeface="Wingdings" panose="05000000000000000000" pitchFamily="2" charset="2"/>
              <a:buNone/>
              <a:defRPr/>
            </a:pPr>
            <a:endParaRPr lang="zh-CN" altLang="zh-CN" sz="1600" smtClean="0">
              <a:solidFill>
                <a:srgbClr val="ACD1E8"/>
              </a:solidFill>
              <a:ea typeface="幼圆" panose="02010509060101010101" pitchFamily="49"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normAutofit/>
          </a:bodyPr>
          <a:lstStyle/>
          <a:p>
            <a:fld id="{C764DE79-268F-4C1A-8933-263129D2AF90}" type="datetimeFigureOut">
              <a:rPr lang="en-US" dirty="0"/>
            </a:fld>
            <a:endParaRPr lang="en-US" dirty="0"/>
          </a:p>
        </p:txBody>
      </p:sp>
      <p:sp>
        <p:nvSpPr>
          <p:cNvPr id="3" name="Footer Placeholder 2"/>
          <p:cNvSpPr>
            <a:spLocks noGrp="1"/>
          </p:cNvSpPr>
          <p:nvPr>
            <p:ph type="ftr" sz="quarter" idx="11"/>
          </p:nvPr>
        </p:nvSpPr>
        <p:spPr/>
        <p:txBody>
          <a:bodyPr>
            <a:normAutofit/>
          </a:bodyPr>
          <a:lstStyle/>
          <a:p>
            <a:endParaRPr lang="en-US" dirty="0"/>
          </a:p>
        </p:txBody>
      </p:sp>
      <p:sp>
        <p:nvSpPr>
          <p:cNvPr id="4" name="Slide Number Placeholder 3"/>
          <p:cNvSpPr>
            <a:spLocks noGrp="1"/>
          </p:cNvSpPr>
          <p:nvPr>
            <p:ph type="sldNum" sz="quarter" idx="12"/>
          </p:nvPr>
        </p:nvSpPr>
        <p:spPr/>
        <p:txBody>
          <a:bodyPr>
            <a:normAutofit/>
          </a:bodyPr>
          <a:lstStyle/>
          <a:p>
            <a:fld id="{48F63A3B-78C7-47BE-AE5E-E10140E04643}"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987424"/>
            <a:ext cx="3932237" cy="1069975"/>
          </a:xfrm>
        </p:spPr>
        <p:txBody>
          <a:bodyPr anchor="b">
            <a:normAutofit/>
          </a:bodyPr>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normAutofit/>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p:txBody>
          <a:bodyPr>
            <a:normAutofit/>
          </a:bodyPr>
          <a:lstStyle/>
          <a:p>
            <a:endParaRPr lang="en-US" dirty="0"/>
          </a:p>
        </p:txBody>
      </p:sp>
      <p:sp>
        <p:nvSpPr>
          <p:cNvPr id="7" name="Slide Number Placeholder 6"/>
          <p:cNvSpPr>
            <a:spLocks noGrp="1"/>
          </p:cNvSpPr>
          <p:nvPr>
            <p:ph type="sldNum" sz="quarter" idx="12"/>
          </p:nvPr>
        </p:nvSpPr>
        <p:spPr/>
        <p:txBody>
          <a:bodyPr>
            <a:normAutofit/>
          </a:bodyPr>
          <a:lstStyle/>
          <a:p>
            <a:fld id="{48F63A3B-78C7-47BE-AE5E-E10140E04643}" type="slidenum">
              <a:rPr lang="en-US" dirty="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10180320" y="1036319"/>
            <a:ext cx="1173480" cy="5140643"/>
          </a:xfrm>
        </p:spPr>
        <p:txBody>
          <a:bodyPr vert="eaVert">
            <a:normAutofit/>
          </a:bodyPr>
          <a:lstStyle/>
          <a:p>
            <a:r>
              <a:rPr lang="zh-CN" altLang="en-US" dirty="0" smtClean="0"/>
              <a:t>编辑标题</a:t>
            </a:r>
            <a:endParaRPr lang="en-US" dirty="0"/>
          </a:p>
        </p:txBody>
      </p:sp>
      <p:sp>
        <p:nvSpPr>
          <p:cNvPr id="3" name="Vertical Text Placeholder 2"/>
          <p:cNvSpPr>
            <a:spLocks noGrp="1"/>
          </p:cNvSpPr>
          <p:nvPr>
            <p:ph type="body" orient="vert" idx="1"/>
          </p:nvPr>
        </p:nvSpPr>
        <p:spPr>
          <a:xfrm>
            <a:off x="838200" y="1036319"/>
            <a:ext cx="9235440" cy="5140643"/>
          </a:xfrm>
        </p:spPr>
        <p:txBody>
          <a:bodyPr vert="eaVert">
            <a:normAutofit/>
          </a:bodyPr>
          <a:lstStyle/>
          <a:p>
            <a:pPr lvl="0"/>
            <a:r>
              <a:rPr lang="zh-CN" altLang="en-US" smtClean="0"/>
              <a:t>单击此处编辑母版文本样式</a:t>
            </a:r>
            <a:endParaRPr lang="zh-CN" altLang="en-US"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normAutofit/>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normAutofit/>
          </a:bodyPr>
          <a:lstStyle/>
          <a:p>
            <a:endParaRPr lang="en-US" dirty="0"/>
          </a:p>
        </p:txBody>
      </p:sp>
      <p:sp>
        <p:nvSpPr>
          <p:cNvPr id="6" name="Slide Number Placeholder 5"/>
          <p:cNvSpPr>
            <a:spLocks noGrp="1"/>
          </p:cNvSpPr>
          <p:nvPr>
            <p:ph type="sldNum" sz="quarter" idx="12"/>
          </p:nvPr>
        </p:nvSpPr>
        <p:spPr/>
        <p:txBody>
          <a:bodyPr>
            <a:normAutofit/>
          </a:bodyPr>
          <a:lstStyle/>
          <a:p>
            <a:fld id="{48F63A3B-78C7-47BE-AE5E-E10140E04643}" type="slidenum">
              <a:rPr lang="en-US" dirty="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tags" Target="../tags/tag3.xml"/><Relationship Id="rId12" Type="http://schemas.openxmlformats.org/officeDocument/2006/relationships/tags" Target="../tags/tag2.xml"/><Relationship Id="rId11" Type="http://schemas.openxmlformats.org/officeDocument/2006/relationships/image" Target="../media/image3.jpe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12"/>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3176" y="0"/>
            <a:ext cx="12195175" cy="276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Placeholder 1"/>
          <p:cNvSpPr>
            <a:spLocks noGrp="1"/>
          </p:cNvSpPr>
          <p:nvPr>
            <p:ph type="title"/>
            <p:custDataLst>
              <p:tags r:id="rId12"/>
            </p:custDataLst>
          </p:nvPr>
        </p:nvSpPr>
        <p:spPr>
          <a:xfrm>
            <a:off x="838200" y="568960"/>
            <a:ext cx="10515600" cy="1121728"/>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pPr>
              <a:defRPr/>
            </a:pPr>
            <a:fld id="{2E62FA2D-8AD8-4839-8284-DBE6C369225F}" type="datetimeFigureOut">
              <a:rPr lang="zh-CN" alt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pPr>
              <a:defRPr/>
            </a:pPr>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800">
                <a:solidFill>
                  <a:schemeClr val="tx1">
                    <a:tint val="75000"/>
                  </a:schemeClr>
                </a:solidFill>
              </a:defRPr>
            </a:lvl1pPr>
          </a:lstStyle>
          <a:p>
            <a:pPr>
              <a:defRPr/>
            </a:pPr>
            <a:fld id="{519A5171-AC11-41CE-8B52-CDB574A4F0EB}" type="slidenum">
              <a:rPr lang="zh-CN" alt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b="1" kern="1200">
          <a:solidFill>
            <a:schemeClr val="accent1">
              <a:lumMod val="50000"/>
            </a:schemeClr>
          </a:solidFill>
          <a:effectLst>
            <a:glow rad="139700">
              <a:srgbClr val="60A8FF">
                <a:alpha val="14902"/>
              </a:srgbClr>
            </a:glow>
          </a:effectLst>
          <a:latin typeface="+mj-lt"/>
          <a:ea typeface="+mj-ea"/>
          <a:cs typeface="+mj-cs"/>
        </a:defRPr>
      </a:lvl1pPr>
    </p:titleStyle>
    <p:bodyStyle>
      <a:lvl1pPr marL="342900" indent="-342900" algn="l" defTabSz="914400" rtl="0" eaLnBrk="1" latinLnBrk="0" hangingPunct="1">
        <a:lnSpc>
          <a:spcPct val="90000"/>
        </a:lnSpc>
        <a:spcBef>
          <a:spcPts val="1000"/>
        </a:spcBef>
        <a:buClr>
          <a:schemeClr val="accent2">
            <a:lumMod val="75000"/>
          </a:schemeClr>
        </a:buClr>
        <a:buFont typeface="Wingdings" panose="05000000000000000000" pitchFamily="2" charset="2"/>
        <a:buChar char="m"/>
        <a:defRPr sz="2400" kern="1200">
          <a:solidFill>
            <a:schemeClr val="accent2">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4.xml"/><Relationship Id="rId5" Type="http://schemas.openxmlformats.org/officeDocument/2006/relationships/tags" Target="../tags/tag39.xml"/><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image" Target="../media/image11.png"/><Relationship Id="rId1" Type="http://schemas.openxmlformats.org/officeDocument/2006/relationships/tags" Target="../tags/tag36.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4.xml"/><Relationship Id="rId4" Type="http://schemas.openxmlformats.org/officeDocument/2006/relationships/tags" Target="../tags/tag42.xml"/><Relationship Id="rId3" Type="http://schemas.openxmlformats.org/officeDocument/2006/relationships/image" Target="../media/image12.png"/><Relationship Id="rId2" Type="http://schemas.openxmlformats.org/officeDocument/2006/relationships/tags" Target="../tags/tag41.xml"/><Relationship Id="rId1" Type="http://schemas.openxmlformats.org/officeDocument/2006/relationships/tags" Target="../tags/tag40.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4.xml"/><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4.xml"/><Relationship Id="rId4" Type="http://schemas.openxmlformats.org/officeDocument/2006/relationships/tags" Target="../tags/tag48.xml"/><Relationship Id="rId3" Type="http://schemas.openxmlformats.org/officeDocument/2006/relationships/image" Target="../media/image13.GIF"/><Relationship Id="rId2" Type="http://schemas.openxmlformats.org/officeDocument/2006/relationships/tags" Target="../tags/tag47.xml"/><Relationship Id="rId1" Type="http://schemas.openxmlformats.org/officeDocument/2006/relationships/tags" Target="../tags/tag46.xml"/></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4.xml"/><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image" Target="../media/image14.png"/><Relationship Id="rId1" Type="http://schemas.openxmlformats.org/officeDocument/2006/relationships/tags" Target="../tags/tag49.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4.xml"/><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tags" Target="../tags/tag53.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4.xml"/><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s>
</file>

<file path=ppt/slides/_rels/slide17.xml.rels><?xml version="1.0" encoding="UTF-8" standalone="yes"?>
<Relationships xmlns="http://schemas.openxmlformats.org/package/2006/relationships"><Relationship Id="rId9" Type="http://schemas.openxmlformats.org/officeDocument/2006/relationships/tags" Target="../tags/tag66.xml"/><Relationship Id="rId8" Type="http://schemas.openxmlformats.org/officeDocument/2006/relationships/tags" Target="../tags/tag65.xml"/><Relationship Id="rId7" Type="http://schemas.openxmlformats.org/officeDocument/2006/relationships/tags" Target="../tags/tag64.xml"/><Relationship Id="rId6" Type="http://schemas.openxmlformats.org/officeDocument/2006/relationships/tags" Target="../tags/tag63.xml"/><Relationship Id="rId5" Type="http://schemas.openxmlformats.org/officeDocument/2006/relationships/tags" Target="../tags/tag62.xml"/><Relationship Id="rId4" Type="http://schemas.openxmlformats.org/officeDocument/2006/relationships/image" Target="../media/image15.png"/><Relationship Id="rId3" Type="http://schemas.openxmlformats.org/officeDocument/2006/relationships/tags" Target="../tags/tag61.xml"/><Relationship Id="rId21" Type="http://schemas.openxmlformats.org/officeDocument/2006/relationships/notesSlide" Target="../notesSlides/notesSlide17.xml"/><Relationship Id="rId20" Type="http://schemas.openxmlformats.org/officeDocument/2006/relationships/slideLayout" Target="../slideLayouts/slideLayout2.xml"/><Relationship Id="rId2" Type="http://schemas.openxmlformats.org/officeDocument/2006/relationships/tags" Target="../tags/tag60.xml"/><Relationship Id="rId19" Type="http://schemas.openxmlformats.org/officeDocument/2006/relationships/tags" Target="../tags/tag76.xml"/><Relationship Id="rId18" Type="http://schemas.openxmlformats.org/officeDocument/2006/relationships/tags" Target="../tags/tag75.xml"/><Relationship Id="rId17" Type="http://schemas.openxmlformats.org/officeDocument/2006/relationships/tags" Target="../tags/tag74.xml"/><Relationship Id="rId16" Type="http://schemas.openxmlformats.org/officeDocument/2006/relationships/tags" Target="../tags/tag73.xml"/><Relationship Id="rId15" Type="http://schemas.openxmlformats.org/officeDocument/2006/relationships/tags" Target="../tags/tag72.xml"/><Relationship Id="rId14" Type="http://schemas.openxmlformats.org/officeDocument/2006/relationships/tags" Target="../tags/tag71.xml"/><Relationship Id="rId13" Type="http://schemas.openxmlformats.org/officeDocument/2006/relationships/tags" Target="../tags/tag70.xml"/><Relationship Id="rId12" Type="http://schemas.openxmlformats.org/officeDocument/2006/relationships/tags" Target="../tags/tag69.xml"/><Relationship Id="rId11" Type="http://schemas.openxmlformats.org/officeDocument/2006/relationships/tags" Target="../tags/tag68.xml"/><Relationship Id="rId10" Type="http://schemas.openxmlformats.org/officeDocument/2006/relationships/tags" Target="../tags/tag67.xml"/><Relationship Id="rId1" Type="http://schemas.openxmlformats.org/officeDocument/2006/relationships/tags" Target="../tags/tag59.xml"/></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2.xml"/><Relationship Id="rId4" Type="http://schemas.openxmlformats.org/officeDocument/2006/relationships/tags" Target="../tags/tag79.xml"/><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image" Target="../media/image16.GIF"/></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slideLayout" Target="../slideLayouts/slideLayout2.xml"/><Relationship Id="rId6" Type="http://schemas.openxmlformats.org/officeDocument/2006/relationships/tags" Target="../tags/tag82.xml"/><Relationship Id="rId5" Type="http://schemas.openxmlformats.org/officeDocument/2006/relationships/image" Target="../media/image1.svg"/><Relationship Id="rId4" Type="http://schemas.openxmlformats.org/officeDocument/2006/relationships/image" Target="../media/image18.png"/><Relationship Id="rId3" Type="http://schemas.openxmlformats.org/officeDocument/2006/relationships/image" Target="../media/image17.GIF"/><Relationship Id="rId2" Type="http://schemas.openxmlformats.org/officeDocument/2006/relationships/tags" Target="../tags/tag81.xml"/><Relationship Id="rId1" Type="http://schemas.openxmlformats.org/officeDocument/2006/relationships/tags" Target="../tags/tag80.xml"/></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2.xml"/><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slide" Target="slide15.xml"/><Relationship Id="rId3" Type="http://schemas.openxmlformats.org/officeDocument/2006/relationships/tags" Target="../tags/tag8.xml"/><Relationship Id="rId2" Type="http://schemas.openxmlformats.org/officeDocument/2006/relationships/slide" Target="slide7.xml"/><Relationship Id="rId10" Type="http://schemas.openxmlformats.org/officeDocument/2006/relationships/notesSlide" Target="../notesSlides/notesSlide2.xml"/><Relationship Id="rId1" Type="http://schemas.openxmlformats.org/officeDocument/2006/relationships/tags" Target="../tags/tag7.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2.xml"/><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tags" Target="../tags/tag83.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2.xml"/><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tags" Target="../tags/tag86.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6.xml"/><Relationship Id="rId2" Type="http://schemas.openxmlformats.org/officeDocument/2006/relationships/tags" Target="../tags/tag90.xml"/><Relationship Id="rId1" Type="http://schemas.openxmlformats.org/officeDocument/2006/relationships/tags" Target="../tags/tag89.xml"/></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tags" Target="../tags/tag15.xml"/><Relationship Id="rId3" Type="http://schemas.openxmlformats.org/officeDocument/2006/relationships/image" Target="../media/image4.jpeg"/><Relationship Id="rId2" Type="http://schemas.openxmlformats.org/officeDocument/2006/relationships/tags" Target="../tags/tag14.xml"/><Relationship Id="rId1" Type="http://schemas.openxmlformats.org/officeDocument/2006/relationships/tags" Target="../tags/tag13.xml"/></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4.xml"/><Relationship Id="rId5" Type="http://schemas.openxmlformats.org/officeDocument/2006/relationships/tags" Target="../tags/tag17.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tags" Target="../tags/tag16.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7.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image" Target="../media/image8.jpeg"/><Relationship Id="rId1" Type="http://schemas.openxmlformats.org/officeDocument/2006/relationships/tags" Target="../tags/tag18.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4.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4.xml"/><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4.xml"/><Relationship Id="rId5" Type="http://schemas.openxmlformats.org/officeDocument/2006/relationships/tags" Target="../tags/tag32.xml"/><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image" Target="../media/image9.png"/><Relationship Id="rId1" Type="http://schemas.openxmlformats.org/officeDocument/2006/relationships/tags" Target="../tags/tag29.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4.xml"/><Relationship Id="rId4" Type="http://schemas.openxmlformats.org/officeDocument/2006/relationships/tags" Target="../tags/tag35.xml"/><Relationship Id="rId3" Type="http://schemas.openxmlformats.org/officeDocument/2006/relationships/image" Target="../media/image10.png"/><Relationship Id="rId2" Type="http://schemas.openxmlformats.org/officeDocument/2006/relationships/tags" Target="../tags/tag34.xml"/><Relationship Id="rId1" Type="http://schemas.openxmlformats.org/officeDocument/2006/relationships/tags" Target="../tags/tag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custDataLst>
              <p:tags r:id="rId1"/>
            </p:custDataLst>
          </p:nvPr>
        </p:nvSpPr>
        <p:spPr/>
        <p:txBody>
          <a:bodyPr wrap="square">
            <a:normAutofit fontScale="90000"/>
          </a:bodyPr>
          <a:lstStyle/>
          <a:p>
            <a:pPr>
              <a:spcAft>
                <a:spcPts val="0"/>
              </a:spcAft>
              <a:defRPr/>
            </a:pPr>
            <a:r>
              <a:rPr lang="en-US" altLang="zh-CN" sz="4000" dirty="0"/>
              <a:t>Password Management and </a:t>
            </a:r>
            <a:br>
              <a:rPr lang="en-US" altLang="zh-CN" sz="4000" dirty="0"/>
            </a:br>
            <a:r>
              <a:rPr lang="en-US" altLang="zh-CN" sz="4000" dirty="0"/>
              <a:t>Hashing Algorithms</a:t>
            </a:r>
            <a:endParaRPr lang="en-US" altLang="zh-CN" sz="4000" dirty="0"/>
          </a:p>
        </p:txBody>
      </p:sp>
      <p:sp>
        <p:nvSpPr>
          <p:cNvPr id="4099" name="Rectangle 3"/>
          <p:cNvSpPr>
            <a:spLocks noGrp="1" noChangeArrowheads="1"/>
          </p:cNvSpPr>
          <p:nvPr>
            <p:ph type="subTitle" idx="1"/>
            <p:custDataLst>
              <p:tags r:id="rId2"/>
            </p:custDataLst>
          </p:nvPr>
        </p:nvSpPr>
        <p:spPr>
          <a:xfrm>
            <a:off x="2525489" y="6022569"/>
            <a:ext cx="7097480" cy="539596"/>
          </a:xfrm>
        </p:spPr>
        <p:txBody>
          <a:bodyPr wrap="square" rtlCol="0" anchor="t" anchorCtr="0">
            <a:normAutofit/>
          </a:bodyPr>
          <a:lstStyle/>
          <a:p>
            <a:pPr>
              <a:defRPr/>
            </a:pPr>
            <a:r>
              <a:rPr lang="en-US" altLang="zh-CN" dirty="0"/>
              <a:t>Long Nguyen</a:t>
            </a:r>
            <a:endParaRPr lang="en-US" altLang="zh-CN" dirty="0"/>
          </a:p>
        </p:txBody>
      </p:sp>
    </p:spTree>
    <p:custDataLst>
      <p:tags r:id="rId3"/>
    </p:custDataLst>
  </p:cSld>
  <p:clrMapOvr>
    <a:masterClrMapping/>
  </p:clrMapOvr>
  <p:transition>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lang="en-US" altLang="zh-CN" dirty="0"/>
              <a:t>What can we do to strengthen our defense?</a:t>
            </a:r>
            <a:endParaRPr lang="en-US" altLang="zh-CN" dirty="0"/>
          </a:p>
        </p:txBody>
      </p:sp>
      <p:pic>
        <p:nvPicPr>
          <p:cNvPr id="2" name="Picture 1" descr="Step2"/>
          <p:cNvPicPr>
            <a:picLocks noChangeAspect="1"/>
          </p:cNvPicPr>
          <p:nvPr/>
        </p:nvPicPr>
        <p:blipFill>
          <a:blip r:embed="rId2"/>
          <a:stretch>
            <a:fillRect/>
          </a:stretch>
        </p:blipFill>
        <p:spPr>
          <a:xfrm>
            <a:off x="7264400" y="1691005"/>
            <a:ext cx="4089400" cy="4683760"/>
          </a:xfrm>
          <a:prstGeom prst="rect">
            <a:avLst/>
          </a:prstGeom>
        </p:spPr>
      </p:pic>
      <p:sp>
        <p:nvSpPr>
          <p:cNvPr id="3" name="文本框 2"/>
          <p:cNvSpPr txBox="1"/>
          <p:nvPr>
            <p:custDataLst>
              <p:tags r:id="rId3"/>
            </p:custDataLst>
          </p:nvPr>
        </p:nvSpPr>
        <p:spPr>
          <a:xfrm>
            <a:off x="838200" y="1774190"/>
            <a:ext cx="4164965" cy="636270"/>
          </a:xfrm>
          <a:prstGeom prst="rect">
            <a:avLst/>
          </a:prstGeom>
        </p:spPr>
        <p:txBody>
          <a:bodyPr vert="horz" lIns="91440" tIns="45720" rIns="91440" bIns="45720" rtlCol="0" anchor="t" anchorCtr="0">
            <a:normAutofit/>
          </a:bodyPr>
          <a:lstStyle>
            <a:defPPr>
              <a:defRPr lang="zh-CN"/>
            </a:defPPr>
            <a:lvl1pPr>
              <a:defRPr sz="2800">
                <a:solidFill>
                  <a:schemeClr val="accent1">
                    <a:lumMod val="75000"/>
                  </a:schemeClr>
                </a:solidFill>
                <a:latin typeface="+mj-lt"/>
                <a:ea typeface="+mj-ea"/>
                <a:cs typeface="+mj-cs"/>
              </a:defRPr>
            </a:lvl1pPr>
          </a:lstStyle>
          <a:p>
            <a:r>
              <a:rPr lang="en-US" altLang="zh-CN" sz="3200" dirty="0">
                <a:latin typeface="黑体 (Headings)" charset="0"/>
                <a:cs typeface="黑体 (Headings)" charset="0"/>
              </a:rPr>
              <a:t>Encrypting</a:t>
            </a:r>
            <a:endParaRPr lang="en-US" altLang="zh-CN" sz="3200" dirty="0">
              <a:latin typeface="黑体 (Headings)" charset="0"/>
              <a:cs typeface="黑体 (Headings)" charset="0"/>
            </a:endParaRPr>
          </a:p>
        </p:txBody>
      </p:sp>
      <p:sp>
        <p:nvSpPr>
          <p:cNvPr id="6" name="文本框 3"/>
          <p:cNvSpPr txBox="1"/>
          <p:nvPr>
            <p:custDataLst>
              <p:tags r:id="rId4"/>
            </p:custDataLst>
          </p:nvPr>
        </p:nvSpPr>
        <p:spPr>
          <a:xfrm>
            <a:off x="838200" y="2353310"/>
            <a:ext cx="5074920" cy="4021455"/>
          </a:xfrm>
          <a:prstGeom prst="rect">
            <a:avLst/>
          </a:prstGeom>
        </p:spPr>
        <p:txBody>
          <a:bodyPr vert="horz" lIns="91440" tIns="45720" rIns="91440" bIns="45720" rtlCol="0">
            <a:normAutofit/>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pPr>
              <a:lnSpc>
                <a:spcPct val="150000"/>
              </a:lnSpc>
            </a:pPr>
            <a:r>
              <a:rPr lang="en-US" altLang="zh-CN" dirty="0">
                <a:latin typeface="黑体 (Body)" charset="0"/>
                <a:ea typeface="+mn-ea"/>
                <a:cs typeface="黑体 (Body)" charset="0"/>
              </a:rPr>
              <a:t>Now user passwords get encrypted before they are stored in the database. When your user signs in, the service gets an encrypted password from the database, decrypt it and then compares it with the password you typed. If they’re the same, the service lets you in.</a:t>
            </a:r>
            <a:endParaRPr lang="en-US" altLang="zh-CN" dirty="0">
              <a:latin typeface="黑体 (Body)" charset="0"/>
              <a:ea typeface="+mn-ea"/>
              <a:cs typeface="黑体 (Body)" charset="0"/>
            </a:endParaRPr>
          </a:p>
        </p:txBody>
      </p:sp>
    </p:spTree>
    <p:custDataLst>
      <p:tags r:id="rId5"/>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3"/>
                                        </p:tgtEl>
                                        <p:attrNameLst>
                                          <p:attrName>style.visibility</p:attrName>
                                        </p:attrNameLst>
                                      </p:cBhvr>
                                      <p:to>
                                        <p:strVal val="visible"/>
                                      </p:to>
                                    </p:set>
                                    <p:anim calcmode="discrete" valueType="clr">
                                      <p:cBhvr override="childStyle">
                                        <p:cTn id="7" dur="80"/>
                                        <p:tgtEl>
                                          <p:spTgt spid="3"/>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
                                        </p:tgtEl>
                                        <p:attrNameLst>
                                          <p:attrName>fillcolor</p:attrName>
                                        </p:attrNameLst>
                                      </p:cBhvr>
                                      <p:tavLst>
                                        <p:tav tm="0">
                                          <p:val>
                                            <p:clrVal>
                                              <a:schemeClr val="accent2"/>
                                            </p:clrVal>
                                          </p:val>
                                        </p:tav>
                                        <p:tav tm="50000">
                                          <p:val>
                                            <p:clrVal>
                                              <a:schemeClr val="hlink"/>
                                            </p:clrVal>
                                          </p:val>
                                        </p:tav>
                                      </p:tavLst>
                                    </p:anim>
                                    <p:set>
                                      <p:cBhvr>
                                        <p:cTn id="9" dur="80"/>
                                        <p:tgtEl>
                                          <p:spTgt spid="3"/>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6"/>
                                        </p:tgtEl>
                                        <p:attrNameLst>
                                          <p:attrName>style.visibility</p:attrName>
                                        </p:attrNameLst>
                                      </p:cBhvr>
                                      <p:to>
                                        <p:strVal val="visible"/>
                                      </p:to>
                                    </p:set>
                                    <p:anim calcmode="discrete" valueType="clr">
                                      <p:cBhvr override="childStyle">
                                        <p:cTn id="14"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6"/>
                                        </p:tgtEl>
                                        <p:attrNameLst>
                                          <p:attrName>fillcolor</p:attrName>
                                        </p:attrNameLst>
                                      </p:cBhvr>
                                      <p:tavLst>
                                        <p:tav tm="0">
                                          <p:val>
                                            <p:clrVal>
                                              <a:schemeClr val="accent2"/>
                                            </p:clrVal>
                                          </p:val>
                                        </p:tav>
                                        <p:tav tm="50000">
                                          <p:val>
                                            <p:clrVal>
                                              <a:schemeClr val="hlink"/>
                                            </p:clrVal>
                                          </p:val>
                                        </p:tav>
                                      </p:tavLst>
                                    </p:anim>
                                    <p:set>
                                      <p:cBhvr>
                                        <p:cTn id="16" dur="80"/>
                                        <p:tgtEl>
                                          <p:spTgt spid="6"/>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lang="zh-CN" altLang="en-US" dirty="0"/>
              <a:t>What can we do to strengthen our defense?</a:t>
            </a:r>
            <a:endParaRPr lang="zh-CN" altLang="en-US" dirty="0"/>
          </a:p>
        </p:txBody>
      </p:sp>
      <p:sp>
        <p:nvSpPr>
          <p:cNvPr id="4" name="文本框 3"/>
          <p:cNvSpPr txBox="1"/>
          <p:nvPr>
            <p:custDataLst>
              <p:tags r:id="rId2"/>
            </p:custDataLst>
          </p:nvPr>
        </p:nvSpPr>
        <p:spPr>
          <a:xfrm>
            <a:off x="838200" y="1786255"/>
            <a:ext cx="10516235" cy="1002030"/>
          </a:xfrm>
          <a:prstGeom prst="rect">
            <a:avLst/>
          </a:prstGeom>
        </p:spPr>
        <p:txBody>
          <a:bodyPr vert="horz" lIns="91440" tIns="45720" rIns="91440" bIns="45720" rtlCol="0">
            <a:normAutofit lnSpcReduction="10000"/>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pPr>
              <a:lnSpc>
                <a:spcPct val="150000"/>
              </a:lnSpc>
            </a:pPr>
            <a:r>
              <a:rPr lang="en-US" altLang="zh-CN" dirty="0">
                <a:solidFill>
                  <a:schemeClr val="tx1"/>
                </a:solidFill>
                <a:latin typeface="黑体 (Body)" charset="0"/>
                <a:ea typeface="+mn-ea"/>
                <a:cs typeface="黑体 (Body)" charset="0"/>
              </a:rPr>
              <a:t>It seems more secure, because now when somebody just reads out your database, he sees something like this:</a:t>
            </a:r>
            <a:endParaRPr lang="en-US" altLang="zh-CN" dirty="0">
              <a:solidFill>
                <a:schemeClr val="tx1"/>
              </a:solidFill>
              <a:latin typeface="黑体 (Body)" charset="0"/>
              <a:ea typeface="+mn-ea"/>
              <a:cs typeface="黑体 (Body)" charset="0"/>
            </a:endParaRPr>
          </a:p>
        </p:txBody>
      </p:sp>
      <p:pic>
        <p:nvPicPr>
          <p:cNvPr id="2" name="Picture 1" descr="DB2"/>
          <p:cNvPicPr>
            <a:picLocks noChangeAspect="1"/>
          </p:cNvPicPr>
          <p:nvPr/>
        </p:nvPicPr>
        <p:blipFill>
          <a:blip r:embed="rId3"/>
          <a:stretch>
            <a:fillRect/>
          </a:stretch>
        </p:blipFill>
        <p:spPr>
          <a:xfrm>
            <a:off x="838200" y="3234055"/>
            <a:ext cx="10515600" cy="2052320"/>
          </a:xfrm>
          <a:prstGeom prst="rect">
            <a:avLst/>
          </a:prstGeom>
        </p:spPr>
      </p:pic>
    </p:spTree>
    <p:custDataLst>
      <p:tags r:id="rId4"/>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
                                        </p:tgtEl>
                                        <p:attrNameLst>
                                          <p:attrName>style.visibility</p:attrName>
                                        </p:attrNameLst>
                                      </p:cBhvr>
                                      <p:to>
                                        <p:strVal val="visible"/>
                                      </p:to>
                                    </p:set>
                                    <p:anim calcmode="discrete" valueType="clr">
                                      <p:cBhvr override="childStyle">
                                        <p:cTn id="7"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
                                        </p:tgtEl>
                                        <p:attrNameLst>
                                          <p:attrName>fillcolor</p:attrName>
                                        </p:attrNameLst>
                                      </p:cBhvr>
                                      <p:tavLst>
                                        <p:tav tm="0">
                                          <p:val>
                                            <p:clrVal>
                                              <a:schemeClr val="accent2"/>
                                            </p:clrVal>
                                          </p:val>
                                        </p:tav>
                                        <p:tav tm="50000">
                                          <p:val>
                                            <p:clrVal>
                                              <a:schemeClr val="hlink"/>
                                            </p:clrVal>
                                          </p:val>
                                        </p:tav>
                                      </p:tavLst>
                                    </p:anim>
                                    <p:set>
                                      <p:cBhvr>
                                        <p:cTn id="9" dur="80"/>
                                        <p:tgtEl>
                                          <p:spTgt spid="4"/>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3" presetClass="entr" presetSubtype="16"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a:bodyPr>
          <a:lstStyle/>
          <a:p>
            <a:r>
              <a:rPr lang="zh-CN" altLang="en-US" dirty="0"/>
              <a:t>What </a:t>
            </a:r>
            <a:r>
              <a:rPr lang="en-US" altLang="zh-CN" dirty="0"/>
              <a:t>is the problem with Encrypting?</a:t>
            </a:r>
            <a:endParaRPr lang="en-US" altLang="zh-CN" dirty="0"/>
          </a:p>
        </p:txBody>
      </p:sp>
      <p:sp>
        <p:nvSpPr>
          <p:cNvPr id="4" name="文本框 3"/>
          <p:cNvSpPr txBox="1"/>
          <p:nvPr>
            <p:custDataLst>
              <p:tags r:id="rId2"/>
            </p:custDataLst>
          </p:nvPr>
        </p:nvSpPr>
        <p:spPr>
          <a:xfrm>
            <a:off x="838200" y="1786255"/>
            <a:ext cx="10516235" cy="4223385"/>
          </a:xfrm>
          <a:prstGeom prst="rect">
            <a:avLst/>
          </a:prstGeom>
        </p:spPr>
        <p:txBody>
          <a:bodyPr vert="horz" lIns="91440" tIns="45720" rIns="91440" bIns="45720" rtlCol="0">
            <a:normAutofit lnSpcReduction="20000"/>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pPr marL="342900" indent="-342900">
              <a:lnSpc>
                <a:spcPct val="150000"/>
              </a:lnSpc>
              <a:buFont typeface="Arial" panose="020B0604020202090204" pitchFamily="34" charset="0"/>
              <a:buChar char="•"/>
            </a:pPr>
            <a:r>
              <a:rPr lang="en-US" altLang="zh-CN" dirty="0">
                <a:solidFill>
                  <a:schemeClr val="tx1"/>
                </a:solidFill>
                <a:latin typeface="黑体 (Body)" charset="0"/>
                <a:ea typeface="+mn-ea"/>
                <a:cs typeface="黑体 (Body)" charset="0"/>
              </a:rPr>
              <a:t>If somebody has an access to your database, they can set up a new account with his password and then by searching their record in the database, just copy their encrypted passwords and paste it to every account they want. Then, with their password, they can sign in to every account, even yours – the one with admin permissions! It’s bad, but at least they don’t have passwords of users, so they can’t use them in other websites.</a:t>
            </a:r>
            <a:endParaRPr lang="en-US" altLang="zh-CN"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r>
              <a:rPr lang="en-US" altLang="zh-CN" dirty="0">
                <a:solidFill>
                  <a:schemeClr val="tx1"/>
                </a:solidFill>
                <a:latin typeface="黑体 (Body)" charset="0"/>
                <a:ea typeface="+mn-ea"/>
                <a:cs typeface="黑体 (Body)" charset="0"/>
              </a:rPr>
              <a:t>Encrypting is a </a:t>
            </a:r>
            <a:r>
              <a:rPr lang="en-US" altLang="zh-CN" b="1" dirty="0">
                <a:solidFill>
                  <a:schemeClr val="tx1"/>
                </a:solidFill>
                <a:latin typeface="黑体 (Body)" charset="0"/>
                <a:ea typeface="+mn-ea"/>
                <a:cs typeface="黑体 (Body)" charset="0"/>
              </a:rPr>
              <a:t>two-way</a:t>
            </a:r>
            <a:r>
              <a:rPr lang="en-US" altLang="zh-CN" dirty="0">
                <a:solidFill>
                  <a:schemeClr val="tx1"/>
                </a:solidFill>
                <a:latin typeface="黑体 (Body)" charset="0"/>
                <a:ea typeface="+mn-ea"/>
                <a:cs typeface="黑体 (Body)" charset="0"/>
              </a:rPr>
              <a:t> function. It’s reversible so you can always decrypt the string and get the original one if you have the </a:t>
            </a:r>
            <a:r>
              <a:rPr lang="en-US" altLang="zh-CN" b="1" dirty="0">
                <a:solidFill>
                  <a:schemeClr val="tx1"/>
                </a:solidFill>
                <a:latin typeface="黑体 (Body)" charset="0"/>
                <a:ea typeface="+mn-ea"/>
                <a:cs typeface="黑体 (Body)" charset="0"/>
              </a:rPr>
              <a:t>key</a:t>
            </a:r>
            <a:r>
              <a:rPr lang="en-US" altLang="zh-CN" dirty="0">
                <a:solidFill>
                  <a:schemeClr val="tx1"/>
                </a:solidFill>
                <a:latin typeface="黑体 (Body)" charset="0"/>
                <a:ea typeface="+mn-ea"/>
                <a:cs typeface="黑体 (Body)" charset="0"/>
              </a:rPr>
              <a:t>.</a:t>
            </a:r>
            <a:endParaRPr lang="en-US" altLang="zh-CN"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r>
              <a:rPr lang="en-US" altLang="zh-CN" dirty="0">
                <a:solidFill>
                  <a:schemeClr val="tx1"/>
                </a:solidFill>
                <a:latin typeface="黑体 (Body)" charset="0"/>
                <a:ea typeface="+mn-ea"/>
                <a:cs typeface="黑体 (Body)" charset="0"/>
              </a:rPr>
              <a:t>Encryption of the same password will be always the same so you could end with a database where encrypted passwords are repeated</a:t>
            </a:r>
            <a:endParaRPr lang="en-US" altLang="zh-CN" dirty="0">
              <a:solidFill>
                <a:schemeClr val="tx1"/>
              </a:solidFill>
              <a:latin typeface="黑体 (Body)" charset="0"/>
              <a:ea typeface="+mn-ea"/>
              <a:cs typeface="黑体 (Body)" charset="0"/>
            </a:endParaRPr>
          </a:p>
        </p:txBody>
      </p:sp>
    </p:spTree>
    <p:custDataLst>
      <p:tags r:id="rId3"/>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
                                        </p:tgtEl>
                                        <p:attrNameLst>
                                          <p:attrName>style.visibility</p:attrName>
                                        </p:attrNameLst>
                                      </p:cBhvr>
                                      <p:to>
                                        <p:strVal val="visible"/>
                                      </p:to>
                                    </p:set>
                                    <p:anim calcmode="discrete" valueType="clr">
                                      <p:cBhvr override="childStyle">
                                        <p:cTn id="7"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
                                        </p:tgtEl>
                                        <p:attrNameLst>
                                          <p:attrName>fillcolor</p:attrName>
                                        </p:attrNameLst>
                                      </p:cBhvr>
                                      <p:tavLst>
                                        <p:tav tm="0">
                                          <p:val>
                                            <p:clrVal>
                                              <a:schemeClr val="accent2"/>
                                            </p:clrVal>
                                          </p:val>
                                        </p:tav>
                                        <p:tav tm="50000">
                                          <p:val>
                                            <p:clrVal>
                                              <a:schemeClr val="hlink"/>
                                            </p:clrVal>
                                          </p:val>
                                        </p:tav>
                                      </p:tavLst>
                                    </p:anim>
                                    <p:set>
                                      <p:cBhvr>
                                        <p:cTn id="9" dur="80"/>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lstStyle/>
          <a:p>
            <a:r>
              <a:rPr lang="en-US" altLang="zh-CN" dirty="0"/>
              <a:t>Hashing</a:t>
            </a:r>
            <a:endParaRPr lang="en-US" altLang="zh-CN" dirty="0"/>
          </a:p>
        </p:txBody>
      </p:sp>
      <p:sp>
        <p:nvSpPr>
          <p:cNvPr id="4" name="文本框 3"/>
          <p:cNvSpPr txBox="1"/>
          <p:nvPr>
            <p:custDataLst>
              <p:tags r:id="rId2"/>
            </p:custDataLst>
          </p:nvPr>
        </p:nvSpPr>
        <p:spPr>
          <a:xfrm>
            <a:off x="838200" y="1786255"/>
            <a:ext cx="10516235" cy="1498600"/>
          </a:xfrm>
          <a:prstGeom prst="rect">
            <a:avLst/>
          </a:prstGeom>
        </p:spPr>
        <p:txBody>
          <a:bodyPr vert="horz" lIns="91440" tIns="45720" rIns="91440" bIns="45720" rtlCol="0">
            <a:normAutofit/>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pPr>
              <a:lnSpc>
                <a:spcPct val="150000"/>
              </a:lnSpc>
            </a:pPr>
            <a:r>
              <a:rPr lang="en-US" altLang="zh-CN" dirty="0">
                <a:solidFill>
                  <a:schemeClr val="tx1"/>
                </a:solidFill>
                <a:latin typeface="黑体 (Body)" charset="0"/>
                <a:ea typeface="+mn-ea"/>
                <a:cs typeface="黑体 (Body)" charset="0"/>
              </a:rPr>
              <a:t>So encrypting seems quite a good idea, but the encryption key makes it really unsafe. How can we get rid of an encryption key? By making our encryption one-way only. If we encrypt and never decrypt, we don’t need an encryption key.</a:t>
            </a:r>
            <a:endParaRPr lang="en-US" altLang="zh-CN" dirty="0">
              <a:solidFill>
                <a:schemeClr val="tx1"/>
              </a:solidFill>
              <a:latin typeface="黑体 (Body)" charset="0"/>
              <a:ea typeface="+mn-ea"/>
              <a:cs typeface="黑体 (Body)" charset="0"/>
            </a:endParaRPr>
          </a:p>
        </p:txBody>
      </p:sp>
      <p:pic>
        <p:nvPicPr>
          <p:cNvPr id="2" name="Picture 1" descr="11a-hashing"/>
          <p:cNvPicPr>
            <a:picLocks noChangeAspect="1"/>
          </p:cNvPicPr>
          <p:nvPr/>
        </p:nvPicPr>
        <p:blipFill>
          <a:blip r:embed="rId3"/>
          <a:stretch>
            <a:fillRect/>
          </a:stretch>
        </p:blipFill>
        <p:spPr>
          <a:xfrm>
            <a:off x="2279650" y="3307715"/>
            <a:ext cx="7633970" cy="3095625"/>
          </a:xfrm>
          <a:prstGeom prst="rect">
            <a:avLst/>
          </a:prstGeom>
        </p:spPr>
      </p:pic>
    </p:spTree>
    <p:custDataLst>
      <p:tags r:id="rId4"/>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
                                        </p:tgtEl>
                                        <p:attrNameLst>
                                          <p:attrName>style.visibility</p:attrName>
                                        </p:attrNameLst>
                                      </p:cBhvr>
                                      <p:to>
                                        <p:strVal val="visible"/>
                                      </p:to>
                                    </p:set>
                                    <p:anim calcmode="discrete" valueType="clr">
                                      <p:cBhvr override="childStyle">
                                        <p:cTn id="7"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
                                        </p:tgtEl>
                                        <p:attrNameLst>
                                          <p:attrName>fillcolor</p:attrName>
                                        </p:attrNameLst>
                                      </p:cBhvr>
                                      <p:tavLst>
                                        <p:tav tm="0">
                                          <p:val>
                                            <p:clrVal>
                                              <a:schemeClr val="accent2"/>
                                            </p:clrVal>
                                          </p:val>
                                        </p:tav>
                                        <p:tav tm="50000">
                                          <p:val>
                                            <p:clrVal>
                                              <a:schemeClr val="hlink"/>
                                            </p:clrVal>
                                          </p:val>
                                        </p:tav>
                                      </p:tavLst>
                                    </p:anim>
                                    <p:set>
                                      <p:cBhvr>
                                        <p:cTn id="9" dur="80"/>
                                        <p:tgtEl>
                                          <p:spTgt spid="4"/>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3" presetClass="entr" presetSubtype="16"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a:bodyPr>
          <a:lstStyle/>
          <a:p>
            <a:r>
              <a:rPr lang="en-US" altLang="zh-CN" dirty="0"/>
              <a:t>Hashing</a:t>
            </a:r>
            <a:endParaRPr lang="en-US" altLang="zh-CN" dirty="0"/>
          </a:p>
        </p:txBody>
      </p:sp>
      <p:pic>
        <p:nvPicPr>
          <p:cNvPr id="2" name="Picture 1" descr="/Users/long.n/Documents/working/roadmap/step3.pngstep3"/>
          <p:cNvPicPr>
            <a:picLocks noChangeAspect="1"/>
          </p:cNvPicPr>
          <p:nvPr/>
        </p:nvPicPr>
        <p:blipFill>
          <a:blip r:embed="rId2"/>
          <a:srcRect/>
          <a:stretch>
            <a:fillRect/>
          </a:stretch>
        </p:blipFill>
        <p:spPr>
          <a:xfrm>
            <a:off x="7264400" y="1691640"/>
            <a:ext cx="4089400" cy="4682490"/>
          </a:xfrm>
          <a:prstGeom prst="rect">
            <a:avLst/>
          </a:prstGeom>
        </p:spPr>
      </p:pic>
      <p:sp>
        <p:nvSpPr>
          <p:cNvPr id="3" name="文本框 2"/>
          <p:cNvSpPr txBox="1"/>
          <p:nvPr>
            <p:custDataLst>
              <p:tags r:id="rId3"/>
            </p:custDataLst>
          </p:nvPr>
        </p:nvSpPr>
        <p:spPr>
          <a:xfrm>
            <a:off x="838200" y="1774190"/>
            <a:ext cx="4164965" cy="636270"/>
          </a:xfrm>
          <a:prstGeom prst="rect">
            <a:avLst/>
          </a:prstGeom>
        </p:spPr>
        <p:txBody>
          <a:bodyPr vert="horz" lIns="91440" tIns="45720" rIns="91440" bIns="45720" rtlCol="0" anchor="t" anchorCtr="0">
            <a:normAutofit/>
          </a:bodyPr>
          <a:lstStyle>
            <a:defPPr>
              <a:defRPr lang="zh-CN"/>
            </a:defPPr>
            <a:lvl1pPr>
              <a:defRPr sz="2800">
                <a:solidFill>
                  <a:schemeClr val="accent1">
                    <a:lumMod val="75000"/>
                  </a:schemeClr>
                </a:solidFill>
                <a:latin typeface="+mj-lt"/>
                <a:ea typeface="+mj-ea"/>
                <a:cs typeface="+mj-cs"/>
              </a:defRPr>
            </a:lvl1pPr>
          </a:lstStyle>
          <a:p>
            <a:r>
              <a:rPr lang="en-US" altLang="zh-CN" sz="3200" dirty="0">
                <a:latin typeface="黑体 (Headings)" charset="0"/>
                <a:cs typeface="黑体 (Headings)" charset="0"/>
              </a:rPr>
              <a:t>How does it work?</a:t>
            </a:r>
            <a:endParaRPr lang="en-US" altLang="zh-CN" sz="3200" dirty="0">
              <a:latin typeface="黑体 (Headings)" charset="0"/>
              <a:cs typeface="黑体 (Headings)" charset="0"/>
            </a:endParaRPr>
          </a:p>
        </p:txBody>
      </p:sp>
      <p:sp>
        <p:nvSpPr>
          <p:cNvPr id="6" name="文本框 3"/>
          <p:cNvSpPr txBox="1"/>
          <p:nvPr>
            <p:custDataLst>
              <p:tags r:id="rId4"/>
            </p:custDataLst>
          </p:nvPr>
        </p:nvSpPr>
        <p:spPr>
          <a:xfrm>
            <a:off x="838200" y="2353310"/>
            <a:ext cx="5074920" cy="4021455"/>
          </a:xfrm>
          <a:prstGeom prst="rect">
            <a:avLst/>
          </a:prstGeom>
        </p:spPr>
        <p:txBody>
          <a:bodyPr vert="horz" lIns="91440" tIns="45720" rIns="91440" bIns="45720" rtlCol="0">
            <a:normAutofit fontScale="90000" lnSpcReduction="20000"/>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pPr>
              <a:lnSpc>
                <a:spcPct val="150000"/>
              </a:lnSpc>
            </a:pPr>
            <a:r>
              <a:rPr lang="en-US" altLang="zh-CN" dirty="0">
                <a:latin typeface="黑体 (Body)" charset="0"/>
                <a:ea typeface="+mn-ea"/>
                <a:cs typeface="黑体 (Body)" charset="0"/>
              </a:rPr>
              <a:t>The same as before we encrypt the password before storing it in the database. The thing that has changed is the part when we sign in. This time, we don’t decrypt our password from the database (we don’t have any key, so we can’t do it anyway), instead, we encrypt typed password in the same way, with the same algorithm as we had done it while registering. If both encrypted strings (typed password and password from DB) are the same, you’re in.</a:t>
            </a:r>
            <a:endParaRPr lang="en-US" altLang="zh-CN" dirty="0">
              <a:latin typeface="黑体 (Body)" charset="0"/>
              <a:ea typeface="+mn-ea"/>
              <a:cs typeface="黑体 (Body)" charset="0"/>
            </a:endParaRPr>
          </a:p>
        </p:txBody>
      </p:sp>
    </p:spTree>
    <p:custDataLst>
      <p:tags r:id="rId5"/>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discrete" valueType="clr">
                                      <p:cBhvr override="childStyle">
                                        <p:cTn id="7"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gtEl>
                                        <p:attrNameLst>
                                          <p:attrName>fillcolor</p:attrName>
                                        </p:attrNameLst>
                                      </p:cBhvr>
                                      <p:tavLst>
                                        <p:tav tm="0">
                                          <p:val>
                                            <p:clrVal>
                                              <a:schemeClr val="accent2"/>
                                            </p:clrVal>
                                          </p:val>
                                        </p:tav>
                                        <p:tav tm="50000">
                                          <p:val>
                                            <p:clrVal>
                                              <a:schemeClr val="hlink"/>
                                            </p:clrVal>
                                          </p:val>
                                        </p:tav>
                                      </p:tavLst>
                                    </p:anim>
                                    <p:set>
                                      <p:cBhvr>
                                        <p:cTn id="9" dur="80"/>
                                        <p:tgtEl>
                                          <p:spTgt spid="6"/>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3" presetClass="entr" presetSubtype="16"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lstStyle/>
          <a:p>
            <a:r>
              <a:rPr lang="en-US" altLang="zh-CN" dirty="0"/>
              <a:t>Hashing Algorithims</a:t>
            </a:r>
            <a:endParaRPr lang="en-US" altLang="zh-CN" dirty="0"/>
          </a:p>
        </p:txBody>
      </p:sp>
      <p:sp>
        <p:nvSpPr>
          <p:cNvPr id="4" name="文本框 3"/>
          <p:cNvSpPr txBox="1"/>
          <p:nvPr>
            <p:custDataLst>
              <p:tags r:id="rId2"/>
            </p:custDataLst>
          </p:nvPr>
        </p:nvSpPr>
        <p:spPr>
          <a:xfrm>
            <a:off x="838200" y="1786255"/>
            <a:ext cx="10516235" cy="4343400"/>
          </a:xfrm>
          <a:prstGeom prst="rect">
            <a:avLst/>
          </a:prstGeom>
        </p:spPr>
        <p:txBody>
          <a:bodyPr vert="horz" lIns="91440" tIns="45720" rIns="91440" bIns="45720" rtlCol="0">
            <a:normAutofit/>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pPr marL="342900" indent="-342900">
              <a:lnSpc>
                <a:spcPct val="150000"/>
              </a:lnSpc>
              <a:buFont typeface="Arial" panose="020B0604020202090204" pitchFamily="34" charset="0"/>
              <a:buChar char="•"/>
            </a:pPr>
            <a:r>
              <a:rPr lang="en-US" altLang="zh-CN" dirty="0">
                <a:solidFill>
                  <a:schemeClr val="tx1"/>
                </a:solidFill>
                <a:latin typeface="黑体 (Body)" charset="0"/>
                <a:ea typeface="+mn-ea"/>
                <a:cs typeface="黑体 (Body)" charset="0"/>
              </a:rPr>
              <a:t>Hashing algorithms are functions that generate a </a:t>
            </a:r>
            <a:r>
              <a:rPr lang="en-US" altLang="zh-CN" b="1" dirty="0">
                <a:solidFill>
                  <a:schemeClr val="tx1"/>
                </a:solidFill>
                <a:latin typeface="黑体 (Body)" charset="0"/>
                <a:ea typeface="+mn-ea"/>
                <a:cs typeface="黑体 (Body)" charset="0"/>
              </a:rPr>
              <a:t>fixed-length</a:t>
            </a:r>
            <a:r>
              <a:rPr lang="en-US" altLang="zh-CN" dirty="0">
                <a:solidFill>
                  <a:schemeClr val="tx1"/>
                </a:solidFill>
                <a:latin typeface="黑体 (Body)" charset="0"/>
                <a:ea typeface="+mn-ea"/>
                <a:cs typeface="黑体 (Body)" charset="0"/>
              </a:rPr>
              <a:t> result (the hash, or hash value) from a given input. The hash value is a summary of the original data.</a:t>
            </a:r>
            <a:endParaRPr lang="en-US" altLang="zh-CN"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r>
              <a:rPr lang="en-US" altLang="zh-CN" dirty="0">
                <a:solidFill>
                  <a:schemeClr val="tx1"/>
                </a:solidFill>
                <a:latin typeface="黑体 (Body)" charset="0"/>
                <a:ea typeface="+mn-ea"/>
                <a:cs typeface="黑体 (Body)" charset="0"/>
              </a:rPr>
              <a:t>A hashing algorithm is a cryptographic hash function. It is a mathematical algorithm that maps data of arbitrary size to a hash of a </a:t>
            </a:r>
            <a:r>
              <a:rPr lang="en-US" altLang="zh-CN" b="1" dirty="0">
                <a:solidFill>
                  <a:schemeClr val="tx1"/>
                </a:solidFill>
                <a:latin typeface="黑体 (Body)" charset="0"/>
                <a:ea typeface="+mn-ea"/>
                <a:cs typeface="黑体 (Body)" charset="0"/>
              </a:rPr>
              <a:t>fixed size</a:t>
            </a:r>
            <a:r>
              <a:rPr lang="en-US" altLang="zh-CN" dirty="0">
                <a:solidFill>
                  <a:schemeClr val="tx1"/>
                </a:solidFill>
                <a:latin typeface="黑体 (Body)" charset="0"/>
                <a:ea typeface="+mn-ea"/>
                <a:cs typeface="黑体 (Body)" charset="0"/>
              </a:rPr>
              <a:t>. </a:t>
            </a:r>
            <a:endParaRPr lang="en-US" altLang="zh-CN"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r>
              <a:rPr lang="en-US" altLang="zh-CN" dirty="0">
                <a:solidFill>
                  <a:schemeClr val="tx1"/>
                </a:solidFill>
                <a:latin typeface="黑体 (Body)" charset="0"/>
                <a:ea typeface="+mn-ea"/>
                <a:cs typeface="黑体 (Body)" charset="0"/>
              </a:rPr>
              <a:t>It’s designed to be a one-way function, </a:t>
            </a:r>
            <a:r>
              <a:rPr lang="en-US" altLang="zh-CN" b="1" dirty="0">
                <a:solidFill>
                  <a:schemeClr val="tx1"/>
                </a:solidFill>
                <a:latin typeface="黑体 (Body)" charset="0"/>
                <a:ea typeface="+mn-ea"/>
                <a:cs typeface="黑体 (Body)" charset="0"/>
              </a:rPr>
              <a:t>infeasible to invert</a:t>
            </a:r>
            <a:endParaRPr lang="en-US" altLang="zh-CN" b="1"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r>
              <a:rPr lang="en-US" altLang="zh-CN" dirty="0">
                <a:solidFill>
                  <a:schemeClr val="tx1"/>
                </a:solidFill>
                <a:latin typeface="黑体 (Body)" charset="0"/>
                <a:ea typeface="+mn-ea"/>
                <a:cs typeface="黑体 (Body)" charset="0"/>
              </a:rPr>
              <a:t>Hasing should be done in </a:t>
            </a:r>
            <a:r>
              <a:rPr lang="en-US" altLang="zh-CN" b="1" dirty="0">
                <a:solidFill>
                  <a:schemeClr val="tx1"/>
                </a:solidFill>
                <a:latin typeface="黑体 (Body)" charset="0"/>
                <a:ea typeface="+mn-ea"/>
                <a:cs typeface="黑体 (Body)" charset="0"/>
              </a:rPr>
              <a:t>Server side</a:t>
            </a:r>
            <a:r>
              <a:rPr lang="en-US" altLang="zh-CN" dirty="0">
                <a:solidFill>
                  <a:schemeClr val="tx1"/>
                </a:solidFill>
                <a:latin typeface="黑体 (Body)" charset="0"/>
                <a:ea typeface="+mn-ea"/>
                <a:cs typeface="黑体 (Body)" charset="0"/>
              </a:rPr>
              <a:t>.</a:t>
            </a:r>
            <a:endParaRPr lang="en-US" altLang="zh-CN" b="1"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r>
              <a:rPr lang="en-US" altLang="zh-CN" dirty="0">
                <a:solidFill>
                  <a:schemeClr val="tx1"/>
                </a:solidFill>
                <a:latin typeface="黑体 (Body)" charset="0"/>
                <a:ea typeface="+mn-ea"/>
                <a:cs typeface="黑体 (Body)" charset="0"/>
              </a:rPr>
              <a:t>Now we have a question, what password </a:t>
            </a:r>
            <a:r>
              <a:rPr lang="en-US" altLang="zh-CN" b="1" dirty="0">
                <a:solidFill>
                  <a:schemeClr val="tx1"/>
                </a:solidFill>
                <a:latin typeface="黑体 (Body)" charset="0"/>
                <a:ea typeface="+mn-ea"/>
                <a:cs typeface="黑体 (Body)" charset="0"/>
              </a:rPr>
              <a:t>digesting algorithm</a:t>
            </a:r>
            <a:r>
              <a:rPr lang="en-US" altLang="zh-CN" dirty="0">
                <a:solidFill>
                  <a:schemeClr val="tx1"/>
                </a:solidFill>
                <a:latin typeface="黑体 (Body)" charset="0"/>
                <a:ea typeface="+mn-ea"/>
                <a:cs typeface="黑体 (Body)" charset="0"/>
              </a:rPr>
              <a:t> should we choose? The most popular ones are MD5 and SHA1, SHA2 (from SHA family), bcrypt, scrypt, Argon2</a:t>
            </a:r>
            <a:endParaRPr lang="en-US" altLang="zh-CN" dirty="0">
              <a:solidFill>
                <a:schemeClr val="tx1"/>
              </a:solidFill>
              <a:latin typeface="黑体 (Body)" charset="0"/>
              <a:ea typeface="+mn-ea"/>
              <a:cs typeface="黑体 (Body)" charset="0"/>
            </a:endParaRPr>
          </a:p>
        </p:txBody>
      </p:sp>
    </p:spTree>
    <p:custDataLst>
      <p:tags r:id="rId3"/>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
                                            <p:txEl>
                                              <p:pRg st="0" end="0"/>
                                            </p:txEl>
                                          </p:spTgt>
                                        </p:tgtEl>
                                        <p:attrNameLst>
                                          <p:attrName>style.visibility</p:attrName>
                                        </p:attrNameLst>
                                      </p:cBhvr>
                                      <p:to>
                                        <p:strVal val="visible"/>
                                      </p:to>
                                    </p:set>
                                    <p:anim calcmode="discrete" valueType="clr">
                                      <p:cBhvr override="childStyle">
                                        <p:cTn id="7" dur="100"/>
                                        <p:tgtEl>
                                          <p:spTgt spid="4">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100"/>
                                        <p:tgtEl>
                                          <p:spTgt spid="4">
                                            <p:txEl>
                                              <p:pRg st="0" end="0"/>
                                            </p:txEl>
                                          </p:spTgt>
                                        </p:tgtEl>
                                        <p:attrNameLst>
                                          <p:attrName>fillcolor</p:attrName>
                                        </p:attrNameLst>
                                      </p:cBhvr>
                                      <p:tavLst>
                                        <p:tav tm="0">
                                          <p:val>
                                            <p:clrVal>
                                              <a:schemeClr val="accent2"/>
                                            </p:clrVal>
                                          </p:val>
                                        </p:tav>
                                        <p:tav tm="50000">
                                          <p:val>
                                            <p:clrVal>
                                              <a:schemeClr val="hlink"/>
                                            </p:clrVal>
                                          </p:val>
                                        </p:tav>
                                      </p:tavLst>
                                    </p:anim>
                                    <p:set>
                                      <p:cBhvr>
                                        <p:cTn id="9" dur="100"/>
                                        <p:tgtEl>
                                          <p:spTgt spid="4">
                                            <p:txEl>
                                              <p:pRg st="0" end="0"/>
                                            </p:txEl>
                                          </p:spTgt>
                                        </p:tgtEl>
                                        <p:attrNameLst>
                                          <p:attrName>fill.type</p:attrName>
                                        </p:attrNameLst>
                                      </p:cBhvr>
                                      <p:to>
                                        <p:strVal val="solid"/>
                                      </p:to>
                                    </p:set>
                                  </p:childTnLst>
                                </p:cTn>
                              </p:par>
                              <p:par>
                                <p:cTn id="10" presetID="27" presetClass="entr" presetSubtype="0" fill="hold" grpId="0" nodeType="withEffect">
                                  <p:stCondLst>
                                    <p:cond delay="0"/>
                                  </p:stCondLst>
                                  <p:iterate type="lt">
                                    <p:tmPct val="50000"/>
                                  </p:iterate>
                                  <p:childTnLst>
                                    <p:set>
                                      <p:cBhvr>
                                        <p:cTn id="11" dur="1" fill="hold">
                                          <p:stCondLst>
                                            <p:cond delay="0"/>
                                          </p:stCondLst>
                                        </p:cTn>
                                        <p:tgtEl>
                                          <p:spTgt spid="4">
                                            <p:txEl>
                                              <p:pRg st="1" end="1"/>
                                            </p:txEl>
                                          </p:spTgt>
                                        </p:tgtEl>
                                        <p:attrNameLst>
                                          <p:attrName>style.visibility</p:attrName>
                                        </p:attrNameLst>
                                      </p:cBhvr>
                                      <p:to>
                                        <p:strVal val="visible"/>
                                      </p:to>
                                    </p:set>
                                    <p:anim calcmode="discrete" valueType="clr">
                                      <p:cBhvr override="childStyle">
                                        <p:cTn id="12" dur="100"/>
                                        <p:tgtEl>
                                          <p:spTgt spid="4">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100"/>
                                        <p:tgtEl>
                                          <p:spTgt spid="4">
                                            <p:txEl>
                                              <p:pRg st="1" end="1"/>
                                            </p:txEl>
                                          </p:spTgt>
                                        </p:tgtEl>
                                        <p:attrNameLst>
                                          <p:attrName>fillcolor</p:attrName>
                                        </p:attrNameLst>
                                      </p:cBhvr>
                                      <p:tavLst>
                                        <p:tav tm="0">
                                          <p:val>
                                            <p:clrVal>
                                              <a:schemeClr val="accent2"/>
                                            </p:clrVal>
                                          </p:val>
                                        </p:tav>
                                        <p:tav tm="50000">
                                          <p:val>
                                            <p:clrVal>
                                              <a:schemeClr val="hlink"/>
                                            </p:clrVal>
                                          </p:val>
                                        </p:tav>
                                      </p:tavLst>
                                    </p:anim>
                                    <p:set>
                                      <p:cBhvr>
                                        <p:cTn id="14" dur="100"/>
                                        <p:tgtEl>
                                          <p:spTgt spid="4">
                                            <p:txEl>
                                              <p:pRg st="1" end="1"/>
                                            </p:txEl>
                                          </p:spTgt>
                                        </p:tgtEl>
                                        <p:attrNameLst>
                                          <p:attrName>fill.type</p:attrName>
                                        </p:attrNameLst>
                                      </p:cBhvr>
                                      <p:to>
                                        <p:strVal val="solid"/>
                                      </p:to>
                                    </p:set>
                                  </p:childTnLst>
                                </p:cTn>
                              </p:par>
                              <p:par>
                                <p:cTn id="15" presetID="27" presetClass="entr" presetSubtype="0" fill="hold" grpId="0" nodeType="withEffect">
                                  <p:stCondLst>
                                    <p:cond delay="0"/>
                                  </p:stCondLst>
                                  <p:iterate type="lt">
                                    <p:tmPct val="50000"/>
                                  </p:iterate>
                                  <p:childTnLst>
                                    <p:set>
                                      <p:cBhvr>
                                        <p:cTn id="16" dur="1" fill="hold">
                                          <p:stCondLst>
                                            <p:cond delay="0"/>
                                          </p:stCondLst>
                                        </p:cTn>
                                        <p:tgtEl>
                                          <p:spTgt spid="4">
                                            <p:txEl>
                                              <p:pRg st="2" end="2"/>
                                            </p:txEl>
                                          </p:spTgt>
                                        </p:tgtEl>
                                        <p:attrNameLst>
                                          <p:attrName>style.visibility</p:attrName>
                                        </p:attrNameLst>
                                      </p:cBhvr>
                                      <p:to>
                                        <p:strVal val="visible"/>
                                      </p:to>
                                    </p:set>
                                    <p:anim calcmode="discrete" valueType="clr">
                                      <p:cBhvr override="childStyle">
                                        <p:cTn id="17" dur="100"/>
                                        <p:tgtEl>
                                          <p:spTgt spid="4">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8" dur="100"/>
                                        <p:tgtEl>
                                          <p:spTgt spid="4">
                                            <p:txEl>
                                              <p:pRg st="2" end="2"/>
                                            </p:txEl>
                                          </p:spTgt>
                                        </p:tgtEl>
                                        <p:attrNameLst>
                                          <p:attrName>fillcolor</p:attrName>
                                        </p:attrNameLst>
                                      </p:cBhvr>
                                      <p:tavLst>
                                        <p:tav tm="0">
                                          <p:val>
                                            <p:clrVal>
                                              <a:schemeClr val="accent2"/>
                                            </p:clrVal>
                                          </p:val>
                                        </p:tav>
                                        <p:tav tm="50000">
                                          <p:val>
                                            <p:clrVal>
                                              <a:schemeClr val="hlink"/>
                                            </p:clrVal>
                                          </p:val>
                                        </p:tav>
                                      </p:tavLst>
                                    </p:anim>
                                    <p:set>
                                      <p:cBhvr>
                                        <p:cTn id="19" dur="100"/>
                                        <p:tgtEl>
                                          <p:spTgt spid="4">
                                            <p:txEl>
                                              <p:pRg st="2" end="2"/>
                                            </p:txEl>
                                          </p:spTgt>
                                        </p:tgtEl>
                                        <p:attrNameLst>
                                          <p:attrName>fill.type</p:attrName>
                                        </p:attrNameLst>
                                      </p:cBhvr>
                                      <p:to>
                                        <p:strVal val="solid"/>
                                      </p:to>
                                    </p:set>
                                  </p:childTnLst>
                                </p:cTn>
                              </p:par>
                              <p:par>
                                <p:cTn id="20" presetID="27" presetClass="entr" presetSubtype="0" fill="hold" grpId="0" nodeType="withEffect">
                                  <p:stCondLst>
                                    <p:cond delay="0"/>
                                  </p:stCondLst>
                                  <p:iterate type="lt">
                                    <p:tmPct val="50000"/>
                                  </p:iterate>
                                  <p:childTnLst>
                                    <p:set>
                                      <p:cBhvr>
                                        <p:cTn id="21" dur="1" fill="hold">
                                          <p:stCondLst>
                                            <p:cond delay="0"/>
                                          </p:stCondLst>
                                        </p:cTn>
                                        <p:tgtEl>
                                          <p:spTgt spid="4">
                                            <p:txEl>
                                              <p:pRg st="3" end="3"/>
                                            </p:txEl>
                                          </p:spTgt>
                                        </p:tgtEl>
                                        <p:attrNameLst>
                                          <p:attrName>style.visibility</p:attrName>
                                        </p:attrNameLst>
                                      </p:cBhvr>
                                      <p:to>
                                        <p:strVal val="visible"/>
                                      </p:to>
                                    </p:set>
                                    <p:anim calcmode="discrete" valueType="clr">
                                      <p:cBhvr override="childStyle">
                                        <p:cTn id="22" dur="100"/>
                                        <p:tgtEl>
                                          <p:spTgt spid="4">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3" dur="100"/>
                                        <p:tgtEl>
                                          <p:spTgt spid="4">
                                            <p:txEl>
                                              <p:pRg st="3" end="3"/>
                                            </p:txEl>
                                          </p:spTgt>
                                        </p:tgtEl>
                                        <p:attrNameLst>
                                          <p:attrName>fillcolor</p:attrName>
                                        </p:attrNameLst>
                                      </p:cBhvr>
                                      <p:tavLst>
                                        <p:tav tm="0">
                                          <p:val>
                                            <p:clrVal>
                                              <a:schemeClr val="accent2"/>
                                            </p:clrVal>
                                          </p:val>
                                        </p:tav>
                                        <p:tav tm="50000">
                                          <p:val>
                                            <p:clrVal>
                                              <a:schemeClr val="hlink"/>
                                            </p:clrVal>
                                          </p:val>
                                        </p:tav>
                                      </p:tavLst>
                                    </p:anim>
                                    <p:set>
                                      <p:cBhvr>
                                        <p:cTn id="24" dur="100"/>
                                        <p:tgtEl>
                                          <p:spTgt spid="4">
                                            <p:txEl>
                                              <p:pRg st="3" end="3"/>
                                            </p:txEl>
                                          </p:spTgt>
                                        </p:tgtEl>
                                        <p:attrNameLst>
                                          <p:attrName>fill.type</p:attrName>
                                        </p:attrNameLst>
                                      </p:cBhvr>
                                      <p:to>
                                        <p:strVal val="solid"/>
                                      </p:to>
                                    </p:set>
                                  </p:childTnLst>
                                </p:cTn>
                              </p:par>
                              <p:par>
                                <p:cTn id="25" presetID="27" presetClass="entr" presetSubtype="0" fill="hold" grpId="0" nodeType="withEffect">
                                  <p:stCondLst>
                                    <p:cond delay="0"/>
                                  </p:stCondLst>
                                  <p:iterate type="lt">
                                    <p:tmPct val="50000"/>
                                  </p:iterate>
                                  <p:childTnLst>
                                    <p:set>
                                      <p:cBhvr>
                                        <p:cTn id="26" dur="1" fill="hold">
                                          <p:stCondLst>
                                            <p:cond delay="0"/>
                                          </p:stCondLst>
                                        </p:cTn>
                                        <p:tgtEl>
                                          <p:spTgt spid="4">
                                            <p:txEl>
                                              <p:pRg st="4" end="4"/>
                                            </p:txEl>
                                          </p:spTgt>
                                        </p:tgtEl>
                                        <p:attrNameLst>
                                          <p:attrName>style.visibility</p:attrName>
                                        </p:attrNameLst>
                                      </p:cBhvr>
                                      <p:to>
                                        <p:strVal val="visible"/>
                                      </p:to>
                                    </p:set>
                                    <p:anim calcmode="discrete" valueType="clr">
                                      <p:cBhvr override="childStyle">
                                        <p:cTn id="27" dur="100"/>
                                        <p:tgtEl>
                                          <p:spTgt spid="4">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8" dur="100"/>
                                        <p:tgtEl>
                                          <p:spTgt spid="4">
                                            <p:txEl>
                                              <p:pRg st="4" end="4"/>
                                            </p:txEl>
                                          </p:spTgt>
                                        </p:tgtEl>
                                        <p:attrNameLst>
                                          <p:attrName>fillcolor</p:attrName>
                                        </p:attrNameLst>
                                      </p:cBhvr>
                                      <p:tavLst>
                                        <p:tav tm="0">
                                          <p:val>
                                            <p:clrVal>
                                              <a:schemeClr val="accent2"/>
                                            </p:clrVal>
                                          </p:val>
                                        </p:tav>
                                        <p:tav tm="50000">
                                          <p:val>
                                            <p:clrVal>
                                              <a:schemeClr val="hlink"/>
                                            </p:clrVal>
                                          </p:val>
                                        </p:tav>
                                      </p:tavLst>
                                    </p:anim>
                                    <p:set>
                                      <p:cBhvr>
                                        <p:cTn id="29" dur="100"/>
                                        <p:tgtEl>
                                          <p:spTgt spid="4">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build="allAtOnce"/>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lstStyle/>
          <a:p>
            <a:r>
              <a:rPr lang="en-US" altLang="zh-CN" dirty="0"/>
              <a:t>Hashing Algorithims</a:t>
            </a:r>
            <a:endParaRPr lang="en-US" altLang="zh-CN" dirty="0"/>
          </a:p>
        </p:txBody>
      </p:sp>
      <p:sp>
        <p:nvSpPr>
          <p:cNvPr id="4" name="文本框 3"/>
          <p:cNvSpPr txBox="1"/>
          <p:nvPr>
            <p:custDataLst>
              <p:tags r:id="rId2"/>
            </p:custDataLst>
          </p:nvPr>
        </p:nvSpPr>
        <p:spPr>
          <a:xfrm>
            <a:off x="838200" y="1786255"/>
            <a:ext cx="10516235" cy="4343400"/>
          </a:xfrm>
          <a:prstGeom prst="rect">
            <a:avLst/>
          </a:prstGeom>
        </p:spPr>
        <p:txBody>
          <a:bodyPr vert="horz" lIns="91440" tIns="45720" rIns="91440" bIns="45720" rtlCol="0">
            <a:normAutofit/>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pPr>
              <a:lnSpc>
                <a:spcPct val="150000"/>
              </a:lnSpc>
            </a:pPr>
            <a:r>
              <a:rPr lang="en-US" altLang="zh-CN" dirty="0">
                <a:solidFill>
                  <a:schemeClr val="tx1"/>
                </a:solidFill>
                <a:latin typeface="黑体 (Body)" charset="0"/>
                <a:ea typeface="+mn-ea"/>
                <a:cs typeface="黑体 (Body)" charset="0"/>
              </a:rPr>
              <a:t>It’s easy to figure out what the ideal cryptographic hash function should be like:</a:t>
            </a:r>
            <a:endParaRPr lang="en-US" altLang="zh-CN"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r>
              <a:rPr lang="en-US" altLang="zh-CN" dirty="0">
                <a:solidFill>
                  <a:schemeClr val="tx1"/>
                </a:solidFill>
                <a:latin typeface="黑体 (Body)" charset="0"/>
                <a:ea typeface="+mn-ea"/>
                <a:cs typeface="黑体 (Body)" charset="0"/>
              </a:rPr>
              <a:t>It should be </a:t>
            </a:r>
            <a:r>
              <a:rPr lang="en-US" altLang="zh-CN" b="1" dirty="0">
                <a:solidFill>
                  <a:schemeClr val="tx1"/>
                </a:solidFill>
                <a:latin typeface="黑体 (Body)" charset="0"/>
                <a:ea typeface="+mn-ea"/>
                <a:cs typeface="黑体 (Body)" charset="0"/>
              </a:rPr>
              <a:t>fast </a:t>
            </a:r>
            <a:r>
              <a:rPr lang="en-US" altLang="zh-CN" dirty="0">
                <a:solidFill>
                  <a:schemeClr val="tx1"/>
                </a:solidFill>
                <a:latin typeface="黑体 (Body)" charset="0"/>
                <a:ea typeface="+mn-ea"/>
                <a:cs typeface="黑体 (Body)" charset="0"/>
              </a:rPr>
              <a:t>to </a:t>
            </a:r>
            <a:r>
              <a:rPr lang="en-US" altLang="zh-CN" b="1" dirty="0">
                <a:solidFill>
                  <a:schemeClr val="tx1"/>
                </a:solidFill>
                <a:latin typeface="黑体 (Body)" charset="0"/>
                <a:ea typeface="+mn-ea"/>
                <a:cs typeface="黑体 (Body)" charset="0"/>
              </a:rPr>
              <a:t>compute </a:t>
            </a:r>
            <a:r>
              <a:rPr lang="en-US" altLang="zh-CN" dirty="0">
                <a:solidFill>
                  <a:schemeClr val="tx1"/>
                </a:solidFill>
                <a:latin typeface="黑体 (Body)" charset="0"/>
                <a:ea typeface="+mn-ea"/>
                <a:cs typeface="黑体 (Body)" charset="0"/>
              </a:rPr>
              <a:t>the hash value for any kind of data.</a:t>
            </a:r>
            <a:endParaRPr lang="en-US" altLang="zh-CN"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r>
              <a:rPr lang="en-US" altLang="zh-CN" dirty="0">
                <a:solidFill>
                  <a:schemeClr val="tx1"/>
                </a:solidFill>
                <a:latin typeface="黑体 (Body)" charset="0"/>
                <a:ea typeface="+mn-ea"/>
                <a:cs typeface="黑体 (Body)" charset="0"/>
              </a:rPr>
              <a:t>It should be </a:t>
            </a:r>
            <a:r>
              <a:rPr lang="en-US" altLang="zh-CN" b="1" dirty="0">
                <a:solidFill>
                  <a:schemeClr val="tx1"/>
                </a:solidFill>
                <a:latin typeface="黑体 (Body)" charset="0"/>
                <a:ea typeface="+mn-ea"/>
                <a:cs typeface="黑体 (Body)" charset="0"/>
              </a:rPr>
              <a:t>impossible</a:t>
            </a:r>
            <a:r>
              <a:rPr lang="en-US" altLang="zh-CN" dirty="0">
                <a:solidFill>
                  <a:schemeClr val="tx1"/>
                </a:solidFill>
                <a:latin typeface="黑体 (Body)" charset="0"/>
                <a:ea typeface="+mn-ea"/>
                <a:cs typeface="黑体 (Body)" charset="0"/>
              </a:rPr>
              <a:t> to </a:t>
            </a:r>
            <a:r>
              <a:rPr lang="en-US" altLang="zh-CN" b="1" dirty="0">
                <a:solidFill>
                  <a:schemeClr val="tx1"/>
                </a:solidFill>
                <a:latin typeface="黑体 (Body)" charset="0"/>
                <a:ea typeface="+mn-ea"/>
                <a:cs typeface="黑体 (Body)" charset="0"/>
              </a:rPr>
              <a:t>regenerate </a:t>
            </a:r>
            <a:r>
              <a:rPr lang="en-US" altLang="zh-CN" dirty="0">
                <a:solidFill>
                  <a:schemeClr val="tx1"/>
                </a:solidFill>
                <a:latin typeface="黑体 (Body)" charset="0"/>
                <a:ea typeface="+mn-ea"/>
                <a:cs typeface="黑体 (Body)" charset="0"/>
              </a:rPr>
              <a:t>a message from its hash value (brute force attack as the only option).</a:t>
            </a:r>
            <a:endParaRPr lang="en-US" altLang="zh-CN"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r>
              <a:rPr lang="en-US" altLang="zh-CN" dirty="0">
                <a:solidFill>
                  <a:schemeClr val="tx1"/>
                </a:solidFill>
                <a:latin typeface="黑体 (Body)" charset="0"/>
                <a:ea typeface="+mn-ea"/>
                <a:cs typeface="黑体 (Body)" charset="0"/>
              </a:rPr>
              <a:t>It should be </a:t>
            </a:r>
            <a:r>
              <a:rPr lang="en-US" altLang="zh-CN" b="1" dirty="0">
                <a:solidFill>
                  <a:schemeClr val="tx1"/>
                </a:solidFill>
                <a:latin typeface="黑体 (Body)" charset="0"/>
                <a:ea typeface="+mn-ea"/>
                <a:cs typeface="黑体 (Body)" charset="0"/>
              </a:rPr>
              <a:t>infeasible </a:t>
            </a:r>
            <a:r>
              <a:rPr lang="en-US" altLang="zh-CN" dirty="0">
                <a:solidFill>
                  <a:schemeClr val="tx1"/>
                </a:solidFill>
                <a:latin typeface="黑体 (Body)" charset="0"/>
                <a:ea typeface="+mn-ea"/>
                <a:cs typeface="黑体 (Body)" charset="0"/>
              </a:rPr>
              <a:t>to find two messages with the same hash (a </a:t>
            </a:r>
            <a:r>
              <a:rPr lang="en-US" altLang="zh-CN" b="1" dirty="0">
                <a:solidFill>
                  <a:schemeClr val="tx1"/>
                </a:solidFill>
                <a:latin typeface="黑体 (Body)" charset="0"/>
                <a:ea typeface="+mn-ea"/>
                <a:cs typeface="黑体 (Body)" charset="0"/>
              </a:rPr>
              <a:t>collision</a:t>
            </a:r>
            <a:r>
              <a:rPr lang="en-US" altLang="zh-CN" dirty="0">
                <a:solidFill>
                  <a:schemeClr val="tx1"/>
                </a:solidFill>
                <a:latin typeface="黑体 (Body)" charset="0"/>
                <a:ea typeface="+mn-ea"/>
                <a:cs typeface="黑体 (Body)" charset="0"/>
              </a:rPr>
              <a:t>).</a:t>
            </a:r>
            <a:endParaRPr lang="en-US" altLang="zh-CN"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r>
              <a:rPr lang="en-US" altLang="zh-CN" dirty="0">
                <a:solidFill>
                  <a:schemeClr val="tx1"/>
                </a:solidFill>
                <a:latin typeface="黑体 (Body)" charset="0"/>
                <a:ea typeface="+mn-ea"/>
                <a:cs typeface="黑体 (Body)" charset="0"/>
              </a:rPr>
              <a:t>Every change to a message, even the smallest one, should change the hash value. It should be </a:t>
            </a:r>
            <a:r>
              <a:rPr lang="en-US" altLang="zh-CN" b="1" dirty="0">
                <a:solidFill>
                  <a:schemeClr val="tx1"/>
                </a:solidFill>
                <a:latin typeface="黑体 (Body)" charset="0"/>
                <a:ea typeface="+mn-ea"/>
                <a:cs typeface="黑体 (Body)" charset="0"/>
              </a:rPr>
              <a:t>completely different</a:t>
            </a:r>
            <a:r>
              <a:rPr lang="en-US" altLang="zh-CN" dirty="0">
                <a:solidFill>
                  <a:schemeClr val="tx1"/>
                </a:solidFill>
                <a:latin typeface="黑体 (Body)" charset="0"/>
                <a:ea typeface="+mn-ea"/>
                <a:cs typeface="黑体 (Body)" charset="0"/>
              </a:rPr>
              <a:t>.</a:t>
            </a:r>
            <a:endParaRPr lang="en-US" altLang="zh-CN" dirty="0">
              <a:solidFill>
                <a:schemeClr val="tx1"/>
              </a:solidFill>
              <a:latin typeface="黑体 (Body)" charset="0"/>
              <a:ea typeface="+mn-ea"/>
              <a:cs typeface="黑体 (Body)" charset="0"/>
            </a:endParaRPr>
          </a:p>
        </p:txBody>
      </p:sp>
    </p:spTree>
    <p:custDataLst>
      <p:tags r:id="rId3"/>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
                                            <p:txEl>
                                              <p:pRg st="0" end="0"/>
                                            </p:txEl>
                                          </p:spTgt>
                                        </p:tgtEl>
                                        <p:attrNameLst>
                                          <p:attrName>style.visibility</p:attrName>
                                        </p:attrNameLst>
                                      </p:cBhvr>
                                      <p:to>
                                        <p:strVal val="visible"/>
                                      </p:to>
                                    </p:set>
                                    <p:anim calcmode="discrete" valueType="clr">
                                      <p:cBhvr override="childStyle">
                                        <p:cTn id="7" dur="100"/>
                                        <p:tgtEl>
                                          <p:spTgt spid="4">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100"/>
                                        <p:tgtEl>
                                          <p:spTgt spid="4">
                                            <p:txEl>
                                              <p:pRg st="0" end="0"/>
                                            </p:txEl>
                                          </p:spTgt>
                                        </p:tgtEl>
                                        <p:attrNameLst>
                                          <p:attrName>fillcolor</p:attrName>
                                        </p:attrNameLst>
                                      </p:cBhvr>
                                      <p:tavLst>
                                        <p:tav tm="0">
                                          <p:val>
                                            <p:clrVal>
                                              <a:schemeClr val="accent2"/>
                                            </p:clrVal>
                                          </p:val>
                                        </p:tav>
                                        <p:tav tm="50000">
                                          <p:val>
                                            <p:clrVal>
                                              <a:schemeClr val="hlink"/>
                                            </p:clrVal>
                                          </p:val>
                                        </p:tav>
                                      </p:tavLst>
                                    </p:anim>
                                    <p:set>
                                      <p:cBhvr>
                                        <p:cTn id="9" dur="100"/>
                                        <p:tgtEl>
                                          <p:spTgt spid="4">
                                            <p:txEl>
                                              <p:pRg st="0" end="0"/>
                                            </p:txEl>
                                          </p:spTgt>
                                        </p:tgtEl>
                                        <p:attrNameLst>
                                          <p:attrName>fill.type</p:attrName>
                                        </p:attrNameLst>
                                      </p:cBhvr>
                                      <p:to>
                                        <p:strVal val="solid"/>
                                      </p:to>
                                    </p:set>
                                  </p:childTnLst>
                                </p:cTn>
                              </p:par>
                              <p:par>
                                <p:cTn id="10" presetID="27" presetClass="entr" presetSubtype="0" fill="hold" grpId="0" nodeType="withEffect">
                                  <p:stCondLst>
                                    <p:cond delay="0"/>
                                  </p:stCondLst>
                                  <p:iterate type="lt">
                                    <p:tmPct val="50000"/>
                                  </p:iterate>
                                  <p:childTnLst>
                                    <p:set>
                                      <p:cBhvr>
                                        <p:cTn id="11" dur="1" fill="hold">
                                          <p:stCondLst>
                                            <p:cond delay="0"/>
                                          </p:stCondLst>
                                        </p:cTn>
                                        <p:tgtEl>
                                          <p:spTgt spid="4">
                                            <p:txEl>
                                              <p:pRg st="1" end="1"/>
                                            </p:txEl>
                                          </p:spTgt>
                                        </p:tgtEl>
                                        <p:attrNameLst>
                                          <p:attrName>style.visibility</p:attrName>
                                        </p:attrNameLst>
                                      </p:cBhvr>
                                      <p:to>
                                        <p:strVal val="visible"/>
                                      </p:to>
                                    </p:set>
                                    <p:anim calcmode="discrete" valueType="clr">
                                      <p:cBhvr override="childStyle">
                                        <p:cTn id="12" dur="100"/>
                                        <p:tgtEl>
                                          <p:spTgt spid="4">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100"/>
                                        <p:tgtEl>
                                          <p:spTgt spid="4">
                                            <p:txEl>
                                              <p:pRg st="1" end="1"/>
                                            </p:txEl>
                                          </p:spTgt>
                                        </p:tgtEl>
                                        <p:attrNameLst>
                                          <p:attrName>fillcolor</p:attrName>
                                        </p:attrNameLst>
                                      </p:cBhvr>
                                      <p:tavLst>
                                        <p:tav tm="0">
                                          <p:val>
                                            <p:clrVal>
                                              <a:schemeClr val="accent2"/>
                                            </p:clrVal>
                                          </p:val>
                                        </p:tav>
                                        <p:tav tm="50000">
                                          <p:val>
                                            <p:clrVal>
                                              <a:schemeClr val="hlink"/>
                                            </p:clrVal>
                                          </p:val>
                                        </p:tav>
                                      </p:tavLst>
                                    </p:anim>
                                    <p:set>
                                      <p:cBhvr>
                                        <p:cTn id="14" dur="100"/>
                                        <p:tgtEl>
                                          <p:spTgt spid="4">
                                            <p:txEl>
                                              <p:pRg st="1" end="1"/>
                                            </p:txEl>
                                          </p:spTgt>
                                        </p:tgtEl>
                                        <p:attrNameLst>
                                          <p:attrName>fill.type</p:attrName>
                                        </p:attrNameLst>
                                      </p:cBhvr>
                                      <p:to>
                                        <p:strVal val="solid"/>
                                      </p:to>
                                    </p:set>
                                  </p:childTnLst>
                                </p:cTn>
                              </p:par>
                              <p:par>
                                <p:cTn id="15" presetID="27" presetClass="entr" presetSubtype="0" fill="hold" grpId="0" nodeType="withEffect">
                                  <p:stCondLst>
                                    <p:cond delay="0"/>
                                  </p:stCondLst>
                                  <p:iterate type="lt">
                                    <p:tmPct val="50000"/>
                                  </p:iterate>
                                  <p:childTnLst>
                                    <p:set>
                                      <p:cBhvr>
                                        <p:cTn id="16" dur="1" fill="hold">
                                          <p:stCondLst>
                                            <p:cond delay="0"/>
                                          </p:stCondLst>
                                        </p:cTn>
                                        <p:tgtEl>
                                          <p:spTgt spid="4">
                                            <p:txEl>
                                              <p:pRg st="2" end="2"/>
                                            </p:txEl>
                                          </p:spTgt>
                                        </p:tgtEl>
                                        <p:attrNameLst>
                                          <p:attrName>style.visibility</p:attrName>
                                        </p:attrNameLst>
                                      </p:cBhvr>
                                      <p:to>
                                        <p:strVal val="visible"/>
                                      </p:to>
                                    </p:set>
                                    <p:anim calcmode="discrete" valueType="clr">
                                      <p:cBhvr override="childStyle">
                                        <p:cTn id="17" dur="100"/>
                                        <p:tgtEl>
                                          <p:spTgt spid="4">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8" dur="100"/>
                                        <p:tgtEl>
                                          <p:spTgt spid="4">
                                            <p:txEl>
                                              <p:pRg st="2" end="2"/>
                                            </p:txEl>
                                          </p:spTgt>
                                        </p:tgtEl>
                                        <p:attrNameLst>
                                          <p:attrName>fillcolor</p:attrName>
                                        </p:attrNameLst>
                                      </p:cBhvr>
                                      <p:tavLst>
                                        <p:tav tm="0">
                                          <p:val>
                                            <p:clrVal>
                                              <a:schemeClr val="accent2"/>
                                            </p:clrVal>
                                          </p:val>
                                        </p:tav>
                                        <p:tav tm="50000">
                                          <p:val>
                                            <p:clrVal>
                                              <a:schemeClr val="hlink"/>
                                            </p:clrVal>
                                          </p:val>
                                        </p:tav>
                                      </p:tavLst>
                                    </p:anim>
                                    <p:set>
                                      <p:cBhvr>
                                        <p:cTn id="19" dur="100"/>
                                        <p:tgtEl>
                                          <p:spTgt spid="4">
                                            <p:txEl>
                                              <p:pRg st="2" end="2"/>
                                            </p:txEl>
                                          </p:spTgt>
                                        </p:tgtEl>
                                        <p:attrNameLst>
                                          <p:attrName>fill.type</p:attrName>
                                        </p:attrNameLst>
                                      </p:cBhvr>
                                      <p:to>
                                        <p:strVal val="solid"/>
                                      </p:to>
                                    </p:set>
                                  </p:childTnLst>
                                </p:cTn>
                              </p:par>
                              <p:par>
                                <p:cTn id="20" presetID="27" presetClass="entr" presetSubtype="0" fill="hold" grpId="0" nodeType="withEffect">
                                  <p:stCondLst>
                                    <p:cond delay="0"/>
                                  </p:stCondLst>
                                  <p:iterate type="lt">
                                    <p:tmPct val="50000"/>
                                  </p:iterate>
                                  <p:childTnLst>
                                    <p:set>
                                      <p:cBhvr>
                                        <p:cTn id="21" dur="1" fill="hold">
                                          <p:stCondLst>
                                            <p:cond delay="0"/>
                                          </p:stCondLst>
                                        </p:cTn>
                                        <p:tgtEl>
                                          <p:spTgt spid="4">
                                            <p:txEl>
                                              <p:pRg st="3" end="3"/>
                                            </p:txEl>
                                          </p:spTgt>
                                        </p:tgtEl>
                                        <p:attrNameLst>
                                          <p:attrName>style.visibility</p:attrName>
                                        </p:attrNameLst>
                                      </p:cBhvr>
                                      <p:to>
                                        <p:strVal val="visible"/>
                                      </p:to>
                                    </p:set>
                                    <p:anim calcmode="discrete" valueType="clr">
                                      <p:cBhvr override="childStyle">
                                        <p:cTn id="22" dur="100"/>
                                        <p:tgtEl>
                                          <p:spTgt spid="4">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3" dur="100"/>
                                        <p:tgtEl>
                                          <p:spTgt spid="4">
                                            <p:txEl>
                                              <p:pRg st="3" end="3"/>
                                            </p:txEl>
                                          </p:spTgt>
                                        </p:tgtEl>
                                        <p:attrNameLst>
                                          <p:attrName>fillcolor</p:attrName>
                                        </p:attrNameLst>
                                      </p:cBhvr>
                                      <p:tavLst>
                                        <p:tav tm="0">
                                          <p:val>
                                            <p:clrVal>
                                              <a:schemeClr val="accent2"/>
                                            </p:clrVal>
                                          </p:val>
                                        </p:tav>
                                        <p:tav tm="50000">
                                          <p:val>
                                            <p:clrVal>
                                              <a:schemeClr val="hlink"/>
                                            </p:clrVal>
                                          </p:val>
                                        </p:tav>
                                      </p:tavLst>
                                    </p:anim>
                                    <p:set>
                                      <p:cBhvr>
                                        <p:cTn id="24" dur="100"/>
                                        <p:tgtEl>
                                          <p:spTgt spid="4">
                                            <p:txEl>
                                              <p:pRg st="3" end="3"/>
                                            </p:txEl>
                                          </p:spTgt>
                                        </p:tgtEl>
                                        <p:attrNameLst>
                                          <p:attrName>fill.type</p:attrName>
                                        </p:attrNameLst>
                                      </p:cBhvr>
                                      <p:to>
                                        <p:strVal val="solid"/>
                                      </p:to>
                                    </p:set>
                                  </p:childTnLst>
                                </p:cTn>
                              </p:par>
                              <p:par>
                                <p:cTn id="25" presetID="27" presetClass="entr" presetSubtype="0" fill="hold" grpId="0" nodeType="withEffect">
                                  <p:stCondLst>
                                    <p:cond delay="0"/>
                                  </p:stCondLst>
                                  <p:iterate type="lt">
                                    <p:tmPct val="50000"/>
                                  </p:iterate>
                                  <p:childTnLst>
                                    <p:set>
                                      <p:cBhvr>
                                        <p:cTn id="26" dur="1" fill="hold">
                                          <p:stCondLst>
                                            <p:cond delay="0"/>
                                          </p:stCondLst>
                                        </p:cTn>
                                        <p:tgtEl>
                                          <p:spTgt spid="4">
                                            <p:txEl>
                                              <p:pRg st="4" end="4"/>
                                            </p:txEl>
                                          </p:spTgt>
                                        </p:tgtEl>
                                        <p:attrNameLst>
                                          <p:attrName>style.visibility</p:attrName>
                                        </p:attrNameLst>
                                      </p:cBhvr>
                                      <p:to>
                                        <p:strVal val="visible"/>
                                      </p:to>
                                    </p:set>
                                    <p:anim calcmode="discrete" valueType="clr">
                                      <p:cBhvr override="childStyle">
                                        <p:cTn id="27" dur="100"/>
                                        <p:tgtEl>
                                          <p:spTgt spid="4">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8" dur="100"/>
                                        <p:tgtEl>
                                          <p:spTgt spid="4">
                                            <p:txEl>
                                              <p:pRg st="4" end="4"/>
                                            </p:txEl>
                                          </p:spTgt>
                                        </p:tgtEl>
                                        <p:attrNameLst>
                                          <p:attrName>fillcolor</p:attrName>
                                        </p:attrNameLst>
                                      </p:cBhvr>
                                      <p:tavLst>
                                        <p:tav tm="0">
                                          <p:val>
                                            <p:clrVal>
                                              <a:schemeClr val="accent2"/>
                                            </p:clrVal>
                                          </p:val>
                                        </p:tav>
                                        <p:tav tm="50000">
                                          <p:val>
                                            <p:clrVal>
                                              <a:schemeClr val="hlink"/>
                                            </p:clrVal>
                                          </p:val>
                                        </p:tav>
                                      </p:tavLst>
                                    </p:anim>
                                    <p:set>
                                      <p:cBhvr>
                                        <p:cTn id="29" dur="100"/>
                                        <p:tgtEl>
                                          <p:spTgt spid="4">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build="allAtOnce"/>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custDataLst>
              <p:tags r:id="rId1"/>
            </p:custDataLst>
          </p:nvPr>
        </p:nvGrpSpPr>
        <p:grpSpPr>
          <a:xfrm>
            <a:off x="7594283" y="1662113"/>
            <a:ext cx="819150" cy="4965382"/>
            <a:chOff x="5665788" y="1719898"/>
            <a:chExt cx="819150" cy="4965382"/>
          </a:xfrm>
        </p:grpSpPr>
        <p:cxnSp>
          <p:nvCxnSpPr>
            <p:cNvPr id="22" name="直接连接符 2"/>
            <p:cNvCxnSpPr>
              <a:cxnSpLocks noChangeShapeType="1"/>
            </p:cNvCxnSpPr>
            <p:nvPr>
              <p:custDataLst>
                <p:tags r:id="rId2"/>
              </p:custDataLst>
            </p:nvPr>
          </p:nvCxnSpPr>
          <p:spPr bwMode="auto">
            <a:xfrm>
              <a:off x="6070600" y="2405380"/>
              <a:ext cx="0" cy="4279900"/>
            </a:xfrm>
            <a:prstGeom prst="line">
              <a:avLst/>
            </a:prstGeom>
            <a:noFill/>
            <a:ln w="38100">
              <a:solidFill>
                <a:schemeClr val="bg1">
                  <a:lumMod val="85000"/>
                </a:schemeClr>
              </a:solidFill>
              <a:round/>
            </a:ln>
            <a:extLst>
              <a:ext uri="{909E8E84-426E-40DD-AFC4-6F175D3DCCD1}">
                <a14:hiddenFill xmlns:a14="http://schemas.microsoft.com/office/drawing/2010/main">
                  <a:noFill/>
                </a14:hiddenFill>
              </a:ext>
            </a:extLst>
          </p:spPr>
        </p:cxnSp>
        <p:pic>
          <p:nvPicPr>
            <p:cNvPr id="23" name="图片 15"/>
            <p:cNvPicPr>
              <a:picLocks noChangeAspect="1" noChangeArrowheads="1"/>
            </p:cNvPicPr>
            <p:nvPr>
              <p:custDataLst>
                <p:tags r:id="rId3"/>
              </p:custDataLst>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5665788" y="1719898"/>
              <a:ext cx="819150"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9698" name="标题 1"/>
          <p:cNvSpPr>
            <a:spLocks noGrp="1"/>
          </p:cNvSpPr>
          <p:nvPr>
            <p:ph type="title"/>
            <p:custDataLst>
              <p:tags r:id="rId5"/>
            </p:custDataLst>
          </p:nvPr>
        </p:nvSpPr>
        <p:spPr/>
        <p:txBody>
          <a:bodyPr>
            <a:normAutofit/>
          </a:bodyPr>
          <a:lstStyle/>
          <a:p>
            <a:pPr>
              <a:spcAft>
                <a:spcPts val="0"/>
              </a:spcAft>
              <a:defRPr/>
            </a:pPr>
            <a:r>
              <a:rPr lang="zh-CN" dirty="0">
                <a:solidFill>
                  <a:schemeClr val="accent1">
                    <a:lumMod val="50000"/>
                  </a:schemeClr>
                </a:solidFill>
              </a:rPr>
              <a:t>Hashing Algorithims</a:t>
            </a:r>
            <a:endParaRPr lang="zh-CN" dirty="0">
              <a:solidFill>
                <a:schemeClr val="accent1">
                  <a:lumMod val="50000"/>
                </a:schemeClr>
              </a:solidFill>
            </a:endParaRPr>
          </a:p>
        </p:txBody>
      </p:sp>
      <p:sp>
        <p:nvSpPr>
          <p:cNvPr id="33796" name="文本框 14"/>
          <p:cNvSpPr txBox="1">
            <a:spLocks noChangeArrowheads="1"/>
          </p:cNvSpPr>
          <p:nvPr>
            <p:custDataLst>
              <p:tags r:id="rId6"/>
            </p:custDataLst>
          </p:nvPr>
        </p:nvSpPr>
        <p:spPr bwMode="auto">
          <a:xfrm>
            <a:off x="8983345" y="3302953"/>
            <a:ext cx="2584450"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lgn="just">
              <a:lnSpc>
                <a:spcPct val="150000"/>
              </a:lnSpc>
              <a:spcBef>
                <a:spcPts val="1200"/>
              </a:spcBef>
              <a:spcAft>
                <a:spcPts val="600"/>
              </a:spcAft>
              <a:buClr>
                <a:schemeClr val="accent1"/>
              </a:buClr>
              <a:buSzPct val="60000"/>
              <a:buFont typeface="Wingdings" panose="05000000000000000000" pitchFamily="2" charset="2"/>
              <a:buChar char=""/>
              <a:defRPr>
                <a:solidFill>
                  <a:srgbClr val="4061AA"/>
                </a:solidFill>
                <a:latin typeface="Arial" panose="020B0604020202090204" pitchFamily="34" charset="0"/>
                <a:ea typeface="黑体" panose="02010609060101010101" pitchFamily="49" charset="-122"/>
              </a:defRPr>
            </a:lvl1pPr>
            <a:lvl2pPr marL="742950" indent="-285750" algn="just">
              <a:lnSpc>
                <a:spcPct val="150000"/>
              </a:lnSpc>
              <a:spcBef>
                <a:spcPts val="1200"/>
              </a:spcBef>
              <a:spcAft>
                <a:spcPts val="600"/>
              </a:spcAft>
              <a:buClr>
                <a:srgbClr val="A9B9DF"/>
              </a:buClr>
              <a:buFont typeface="幼圆" panose="02010509060101010101" pitchFamily="49" charset="-122"/>
              <a:buChar char=" "/>
              <a:defRPr sz="1400">
                <a:solidFill>
                  <a:srgbClr val="7D7D7D"/>
                </a:solidFill>
                <a:latin typeface="幼圆" panose="02010509060101010101" pitchFamily="49" charset="-122"/>
                <a:ea typeface="黑体" panose="02010609060101010101" pitchFamily="49"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20000"/>
              </a:lnSpc>
              <a:spcBef>
                <a:spcPct val="0"/>
              </a:spcBef>
              <a:spcAft>
                <a:spcPct val="0"/>
              </a:spcAft>
              <a:buClrTx/>
              <a:buSzTx/>
              <a:buFont typeface="Wingdings" panose="05000000000000000000" pitchFamily="2" charset="2"/>
              <a:buNone/>
            </a:pPr>
            <a:r>
              <a:rPr lang="en-US" altLang="zh-CN" dirty="0">
                <a:solidFill>
                  <a:schemeClr val="tx1"/>
                </a:solidFill>
                <a:latin typeface="+mn-lt"/>
                <a:ea typeface="+mn-ea"/>
              </a:rPr>
              <a:t>Bcrypt, Scrypt</a:t>
            </a:r>
            <a:endParaRPr lang="en-US" altLang="zh-CN" dirty="0">
              <a:solidFill>
                <a:schemeClr val="tx1"/>
              </a:solidFill>
              <a:latin typeface="+mn-lt"/>
              <a:ea typeface="+mn-ea"/>
            </a:endParaRPr>
          </a:p>
        </p:txBody>
      </p:sp>
      <p:sp>
        <p:nvSpPr>
          <p:cNvPr id="29702" name="直角三角形 8"/>
          <p:cNvSpPr>
            <a:spLocks noChangeArrowheads="1"/>
          </p:cNvSpPr>
          <p:nvPr>
            <p:custDataLst>
              <p:tags r:id="rId7"/>
            </p:custDataLst>
          </p:nvPr>
        </p:nvSpPr>
        <p:spPr bwMode="auto">
          <a:xfrm rot="13500000">
            <a:off x="8440421" y="3745866"/>
            <a:ext cx="331788" cy="331788"/>
          </a:xfrm>
          <a:prstGeom prst="rtTriangle">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a:solidFill>
                  <a:schemeClr val="tx1"/>
                </a:solidFill>
                <a:latin typeface="Arial" panose="020B0604020202090204" pitchFamily="34" charset="0"/>
                <a:ea typeface="幼圆" panose="02010509060101010101" pitchFamily="49" charset="-122"/>
              </a:defRPr>
            </a:lvl1pPr>
            <a:lvl2pPr marL="742950" indent="-285750">
              <a:defRPr>
                <a:solidFill>
                  <a:schemeClr val="tx1"/>
                </a:solidFill>
                <a:latin typeface="Arial" panose="020B0604020202090204" pitchFamily="34" charset="0"/>
                <a:ea typeface="幼圆" panose="02010509060101010101" pitchFamily="49" charset="-122"/>
              </a:defRPr>
            </a:lvl2pPr>
            <a:lvl3pPr marL="1143000" indent="-228600">
              <a:defRPr>
                <a:solidFill>
                  <a:schemeClr val="tx1"/>
                </a:solidFill>
                <a:latin typeface="Arial" panose="020B0604020202090204" pitchFamily="34" charset="0"/>
                <a:ea typeface="幼圆" panose="02010509060101010101" pitchFamily="49" charset="-122"/>
              </a:defRPr>
            </a:lvl3pPr>
            <a:lvl4pPr marL="1600200" indent="-228600">
              <a:defRPr>
                <a:solidFill>
                  <a:schemeClr val="tx1"/>
                </a:solidFill>
                <a:latin typeface="Arial" panose="020B0604020202090204" pitchFamily="34" charset="0"/>
                <a:ea typeface="幼圆" panose="02010509060101010101" pitchFamily="49" charset="-122"/>
              </a:defRPr>
            </a:lvl4pPr>
            <a:lvl5pPr marL="2057400" indent="-22860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9pPr>
          </a:lstStyle>
          <a:p>
            <a:pPr algn="ctr" eaLnBrk="1" hangingPunct="1">
              <a:buFont typeface="Arial" panose="020B0604020202090204" pitchFamily="34" charset="0"/>
              <a:buNone/>
              <a:defRPr/>
            </a:pPr>
            <a:endParaRPr lang="zh-CN" altLang="en-US" smtClean="0">
              <a:solidFill>
                <a:srgbClr val="FFFFFF"/>
              </a:solidFill>
              <a:latin typeface="+mn-lt"/>
              <a:ea typeface="+mn-ea"/>
            </a:endParaRPr>
          </a:p>
        </p:txBody>
      </p:sp>
      <p:sp>
        <p:nvSpPr>
          <p:cNvPr id="29703" name="椭圆 4"/>
          <p:cNvSpPr>
            <a:spLocks noChangeArrowheads="1"/>
          </p:cNvSpPr>
          <p:nvPr>
            <p:custDataLst>
              <p:tags r:id="rId8"/>
            </p:custDataLst>
          </p:nvPr>
        </p:nvSpPr>
        <p:spPr bwMode="auto">
          <a:xfrm>
            <a:off x="7694296" y="3604579"/>
            <a:ext cx="611188" cy="612775"/>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noAutofit/>
          </a:bodyPr>
          <a:lstStyle>
            <a:lvl1pPr>
              <a:defRPr>
                <a:solidFill>
                  <a:schemeClr val="tx1"/>
                </a:solidFill>
                <a:latin typeface="Arial" panose="020B0604020202090204" pitchFamily="34" charset="0"/>
                <a:ea typeface="幼圆" panose="02010509060101010101" pitchFamily="49" charset="-122"/>
              </a:defRPr>
            </a:lvl1pPr>
            <a:lvl2pPr marL="742950" indent="-285750">
              <a:defRPr>
                <a:solidFill>
                  <a:schemeClr val="tx1"/>
                </a:solidFill>
                <a:latin typeface="Arial" panose="020B0604020202090204" pitchFamily="34" charset="0"/>
                <a:ea typeface="幼圆" panose="02010509060101010101" pitchFamily="49" charset="-122"/>
              </a:defRPr>
            </a:lvl2pPr>
            <a:lvl3pPr marL="1143000" indent="-228600">
              <a:defRPr>
                <a:solidFill>
                  <a:schemeClr val="tx1"/>
                </a:solidFill>
                <a:latin typeface="Arial" panose="020B0604020202090204" pitchFamily="34" charset="0"/>
                <a:ea typeface="幼圆" panose="02010509060101010101" pitchFamily="49" charset="-122"/>
              </a:defRPr>
            </a:lvl3pPr>
            <a:lvl4pPr marL="1600200" indent="-228600">
              <a:defRPr>
                <a:solidFill>
                  <a:schemeClr val="tx1"/>
                </a:solidFill>
                <a:latin typeface="Arial" panose="020B0604020202090204" pitchFamily="34" charset="0"/>
                <a:ea typeface="幼圆" panose="02010509060101010101" pitchFamily="49" charset="-122"/>
              </a:defRPr>
            </a:lvl4pPr>
            <a:lvl5pPr marL="2057400" indent="-22860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9pPr>
          </a:lstStyle>
          <a:p>
            <a:pPr algn="ctr" eaLnBrk="1" hangingPunct="1">
              <a:buFont typeface="Arial" panose="020B0604020202090204" pitchFamily="34" charset="0"/>
              <a:buNone/>
              <a:defRPr/>
            </a:pPr>
            <a:r>
              <a:rPr lang="en-US" sz="3200">
                <a:solidFill>
                  <a:schemeClr val="bg1"/>
                </a:solidFill>
                <a:latin typeface="+mn-lt"/>
                <a:ea typeface="+mn-ea"/>
              </a:rPr>
              <a:t>3</a:t>
            </a:r>
            <a:endParaRPr lang="zh-CN" altLang="en-US" sz="3200">
              <a:solidFill>
                <a:schemeClr val="bg1"/>
              </a:solidFill>
              <a:latin typeface="+mn-lt"/>
              <a:ea typeface="+mn-ea"/>
            </a:endParaRPr>
          </a:p>
        </p:txBody>
      </p:sp>
      <p:sp>
        <p:nvSpPr>
          <p:cNvPr id="33799" name="文本框 22"/>
          <p:cNvSpPr txBox="1">
            <a:spLocks noChangeArrowheads="1"/>
          </p:cNvSpPr>
          <p:nvPr>
            <p:custDataLst>
              <p:tags r:id="rId9"/>
            </p:custDataLst>
          </p:nvPr>
        </p:nvSpPr>
        <p:spPr bwMode="auto">
          <a:xfrm>
            <a:off x="4466908" y="2485709"/>
            <a:ext cx="2584450" cy="120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lgn="just">
              <a:lnSpc>
                <a:spcPct val="150000"/>
              </a:lnSpc>
              <a:spcBef>
                <a:spcPts val="1200"/>
              </a:spcBef>
              <a:spcAft>
                <a:spcPts val="600"/>
              </a:spcAft>
              <a:buClr>
                <a:schemeClr val="accent1"/>
              </a:buClr>
              <a:buSzPct val="60000"/>
              <a:buFont typeface="Wingdings" panose="05000000000000000000" pitchFamily="2" charset="2"/>
              <a:buChar char=""/>
              <a:defRPr>
                <a:solidFill>
                  <a:srgbClr val="4061AA"/>
                </a:solidFill>
                <a:latin typeface="Arial" panose="020B0604020202090204" pitchFamily="34" charset="0"/>
                <a:ea typeface="黑体" panose="02010609060101010101" pitchFamily="49" charset="-122"/>
              </a:defRPr>
            </a:lvl1pPr>
            <a:lvl2pPr marL="742950" indent="-285750" algn="just">
              <a:lnSpc>
                <a:spcPct val="150000"/>
              </a:lnSpc>
              <a:spcBef>
                <a:spcPts val="1200"/>
              </a:spcBef>
              <a:spcAft>
                <a:spcPts val="600"/>
              </a:spcAft>
              <a:buClr>
                <a:srgbClr val="A9B9DF"/>
              </a:buClr>
              <a:buFont typeface="幼圆" panose="02010509060101010101" pitchFamily="49" charset="-122"/>
              <a:buChar char=" "/>
              <a:defRPr sz="1400">
                <a:solidFill>
                  <a:srgbClr val="7D7D7D"/>
                </a:solidFill>
                <a:latin typeface="幼圆" panose="02010509060101010101" pitchFamily="49" charset="-122"/>
                <a:ea typeface="黑体" panose="02010609060101010101" pitchFamily="49"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9pPr>
          </a:lstStyle>
          <a:p>
            <a:pPr algn="r" eaLnBrk="1" hangingPunct="1">
              <a:lnSpc>
                <a:spcPct val="120000"/>
              </a:lnSpc>
              <a:spcBef>
                <a:spcPct val="0"/>
              </a:spcBef>
              <a:spcAft>
                <a:spcPct val="0"/>
              </a:spcAft>
              <a:buClrTx/>
              <a:buSzTx/>
              <a:buFont typeface="Wingdings" panose="05000000000000000000" pitchFamily="2" charset="2"/>
              <a:buNone/>
            </a:pPr>
            <a:r>
              <a:rPr lang="en-US" altLang="zh-CN" dirty="0">
                <a:solidFill>
                  <a:schemeClr val="tx1"/>
                </a:solidFill>
                <a:latin typeface="+mn-lt"/>
                <a:ea typeface="+mn-ea"/>
              </a:rPr>
              <a:t>Argon2</a:t>
            </a:r>
            <a:endParaRPr lang="en-US" altLang="zh-CN" dirty="0">
              <a:solidFill>
                <a:schemeClr val="tx1"/>
              </a:solidFill>
              <a:latin typeface="+mn-lt"/>
              <a:ea typeface="+mn-ea"/>
            </a:endParaRPr>
          </a:p>
        </p:txBody>
      </p:sp>
      <p:sp>
        <p:nvSpPr>
          <p:cNvPr id="29707" name="直角三角形 6"/>
          <p:cNvSpPr>
            <a:spLocks noChangeArrowheads="1"/>
          </p:cNvSpPr>
          <p:nvPr>
            <p:custDataLst>
              <p:tags r:id="rId10"/>
            </p:custDataLst>
          </p:nvPr>
        </p:nvSpPr>
        <p:spPr bwMode="auto">
          <a:xfrm rot="2719133">
            <a:off x="7240271" y="2939415"/>
            <a:ext cx="301625" cy="301625"/>
          </a:xfrm>
          <a:prstGeom prst="rtTriangle">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a:solidFill>
                  <a:schemeClr val="tx1"/>
                </a:solidFill>
                <a:latin typeface="Arial" panose="020B0604020202090204" pitchFamily="34" charset="0"/>
                <a:ea typeface="幼圆" panose="02010509060101010101" pitchFamily="49" charset="-122"/>
              </a:defRPr>
            </a:lvl1pPr>
            <a:lvl2pPr marL="742950" indent="-285750">
              <a:defRPr>
                <a:solidFill>
                  <a:schemeClr val="tx1"/>
                </a:solidFill>
                <a:latin typeface="Arial" panose="020B0604020202090204" pitchFamily="34" charset="0"/>
                <a:ea typeface="幼圆" panose="02010509060101010101" pitchFamily="49" charset="-122"/>
              </a:defRPr>
            </a:lvl2pPr>
            <a:lvl3pPr marL="1143000" indent="-228600">
              <a:defRPr>
                <a:solidFill>
                  <a:schemeClr val="tx1"/>
                </a:solidFill>
                <a:latin typeface="Arial" panose="020B0604020202090204" pitchFamily="34" charset="0"/>
                <a:ea typeface="幼圆" panose="02010509060101010101" pitchFamily="49" charset="-122"/>
              </a:defRPr>
            </a:lvl3pPr>
            <a:lvl4pPr marL="1600200" indent="-228600">
              <a:defRPr>
                <a:solidFill>
                  <a:schemeClr val="tx1"/>
                </a:solidFill>
                <a:latin typeface="Arial" panose="020B0604020202090204" pitchFamily="34" charset="0"/>
                <a:ea typeface="幼圆" panose="02010509060101010101" pitchFamily="49" charset="-122"/>
              </a:defRPr>
            </a:lvl4pPr>
            <a:lvl5pPr marL="2057400" indent="-22860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9pPr>
          </a:lstStyle>
          <a:p>
            <a:pPr algn="ctr" eaLnBrk="1" hangingPunct="1">
              <a:buFont typeface="Arial" panose="020B0604020202090204" pitchFamily="34" charset="0"/>
              <a:buNone/>
              <a:defRPr/>
            </a:pPr>
            <a:endParaRPr lang="zh-CN" altLang="en-US" smtClean="0">
              <a:solidFill>
                <a:srgbClr val="FFFFFF"/>
              </a:solidFill>
              <a:latin typeface="+mn-lt"/>
              <a:ea typeface="+mn-ea"/>
            </a:endParaRPr>
          </a:p>
        </p:txBody>
      </p:sp>
      <p:sp>
        <p:nvSpPr>
          <p:cNvPr id="29708" name="椭圆 3"/>
          <p:cNvSpPr>
            <a:spLocks noChangeArrowheads="1"/>
          </p:cNvSpPr>
          <p:nvPr>
            <p:custDataLst>
              <p:tags r:id="rId11"/>
            </p:custDataLst>
          </p:nvPr>
        </p:nvSpPr>
        <p:spPr bwMode="auto">
          <a:xfrm>
            <a:off x="7694296" y="2783841"/>
            <a:ext cx="611188" cy="612775"/>
          </a:xfrm>
          <a:prstGeom prst="ellipse">
            <a:avLst/>
          </a:pr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noAutofit/>
          </a:bodyPr>
          <a:lstStyle>
            <a:lvl1pPr>
              <a:defRPr>
                <a:solidFill>
                  <a:schemeClr val="tx1"/>
                </a:solidFill>
                <a:latin typeface="Arial" panose="020B0604020202090204" pitchFamily="34" charset="0"/>
                <a:ea typeface="幼圆" panose="02010509060101010101" pitchFamily="49" charset="-122"/>
              </a:defRPr>
            </a:lvl1pPr>
            <a:lvl2pPr marL="742950" indent="-285750">
              <a:defRPr>
                <a:solidFill>
                  <a:schemeClr val="tx1"/>
                </a:solidFill>
                <a:latin typeface="Arial" panose="020B0604020202090204" pitchFamily="34" charset="0"/>
                <a:ea typeface="幼圆" panose="02010509060101010101" pitchFamily="49" charset="-122"/>
              </a:defRPr>
            </a:lvl2pPr>
            <a:lvl3pPr marL="1143000" indent="-228600">
              <a:defRPr>
                <a:solidFill>
                  <a:schemeClr val="tx1"/>
                </a:solidFill>
                <a:latin typeface="Arial" panose="020B0604020202090204" pitchFamily="34" charset="0"/>
                <a:ea typeface="幼圆" panose="02010509060101010101" pitchFamily="49" charset="-122"/>
              </a:defRPr>
            </a:lvl3pPr>
            <a:lvl4pPr marL="1600200" indent="-228600">
              <a:defRPr>
                <a:solidFill>
                  <a:schemeClr val="tx1"/>
                </a:solidFill>
                <a:latin typeface="Arial" panose="020B0604020202090204" pitchFamily="34" charset="0"/>
                <a:ea typeface="幼圆" panose="02010509060101010101" pitchFamily="49" charset="-122"/>
              </a:defRPr>
            </a:lvl4pPr>
            <a:lvl5pPr marL="2057400" indent="-22860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9pPr>
          </a:lstStyle>
          <a:p>
            <a:pPr algn="ctr" eaLnBrk="1" hangingPunct="1">
              <a:buFont typeface="Arial" panose="020B0604020202090204" pitchFamily="34" charset="0"/>
              <a:buNone/>
              <a:defRPr/>
            </a:pPr>
            <a:r>
              <a:rPr lang="en-US" sz="3200">
                <a:solidFill>
                  <a:schemeClr val="bg1"/>
                </a:solidFill>
                <a:latin typeface="+mn-lt"/>
                <a:ea typeface="+mn-ea"/>
              </a:rPr>
              <a:t>4</a:t>
            </a:r>
            <a:endParaRPr lang="zh-CN" altLang="en-US" sz="3200">
              <a:solidFill>
                <a:schemeClr val="bg1"/>
              </a:solidFill>
              <a:latin typeface="+mn-lt"/>
              <a:ea typeface="+mn-ea"/>
            </a:endParaRPr>
          </a:p>
        </p:txBody>
      </p:sp>
      <p:sp>
        <p:nvSpPr>
          <p:cNvPr id="29710" name="椭圆 5"/>
          <p:cNvSpPr>
            <a:spLocks noChangeArrowheads="1"/>
          </p:cNvSpPr>
          <p:nvPr>
            <p:custDataLst>
              <p:tags r:id="rId12"/>
            </p:custDataLst>
          </p:nvPr>
        </p:nvSpPr>
        <p:spPr bwMode="auto">
          <a:xfrm>
            <a:off x="7694296" y="4426904"/>
            <a:ext cx="611188" cy="611187"/>
          </a:xfrm>
          <a:prstGeom prst="ellipse">
            <a:avLst/>
          </a:pr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noAutofit/>
          </a:bodyPr>
          <a:lstStyle>
            <a:lvl1pPr>
              <a:defRPr>
                <a:solidFill>
                  <a:schemeClr val="tx1"/>
                </a:solidFill>
                <a:latin typeface="Arial" panose="020B0604020202090204" pitchFamily="34" charset="0"/>
                <a:ea typeface="幼圆" panose="02010509060101010101" pitchFamily="49" charset="-122"/>
              </a:defRPr>
            </a:lvl1pPr>
            <a:lvl2pPr marL="742950" indent="-285750">
              <a:defRPr>
                <a:solidFill>
                  <a:schemeClr val="tx1"/>
                </a:solidFill>
                <a:latin typeface="Arial" panose="020B0604020202090204" pitchFamily="34" charset="0"/>
                <a:ea typeface="幼圆" panose="02010509060101010101" pitchFamily="49" charset="-122"/>
              </a:defRPr>
            </a:lvl2pPr>
            <a:lvl3pPr marL="1143000" indent="-228600">
              <a:defRPr>
                <a:solidFill>
                  <a:schemeClr val="tx1"/>
                </a:solidFill>
                <a:latin typeface="Arial" panose="020B0604020202090204" pitchFamily="34" charset="0"/>
                <a:ea typeface="幼圆" panose="02010509060101010101" pitchFamily="49" charset="-122"/>
              </a:defRPr>
            </a:lvl3pPr>
            <a:lvl4pPr marL="1600200" indent="-228600">
              <a:defRPr>
                <a:solidFill>
                  <a:schemeClr val="tx1"/>
                </a:solidFill>
                <a:latin typeface="Arial" panose="020B0604020202090204" pitchFamily="34" charset="0"/>
                <a:ea typeface="幼圆" panose="02010509060101010101" pitchFamily="49" charset="-122"/>
              </a:defRPr>
            </a:lvl4pPr>
            <a:lvl5pPr marL="2057400" indent="-22860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9pPr>
          </a:lstStyle>
          <a:p>
            <a:pPr algn="ctr" eaLnBrk="1" hangingPunct="1">
              <a:buFont typeface="Arial" panose="020B0604020202090204" pitchFamily="34" charset="0"/>
              <a:buNone/>
              <a:defRPr/>
            </a:pPr>
            <a:r>
              <a:rPr lang="en-US" sz="3200">
                <a:solidFill>
                  <a:schemeClr val="bg1"/>
                </a:solidFill>
                <a:latin typeface="+mn-lt"/>
                <a:ea typeface="+mn-ea"/>
              </a:rPr>
              <a:t>2</a:t>
            </a:r>
            <a:endParaRPr lang="zh-CN" altLang="en-US" sz="3200">
              <a:solidFill>
                <a:schemeClr val="bg1"/>
              </a:solidFill>
              <a:latin typeface="+mn-lt"/>
              <a:ea typeface="+mn-ea"/>
            </a:endParaRPr>
          </a:p>
        </p:txBody>
      </p:sp>
      <p:sp>
        <p:nvSpPr>
          <p:cNvPr id="29711" name="直角三角形 7"/>
          <p:cNvSpPr>
            <a:spLocks noChangeArrowheads="1"/>
          </p:cNvSpPr>
          <p:nvPr>
            <p:custDataLst>
              <p:tags r:id="rId13"/>
            </p:custDataLst>
          </p:nvPr>
        </p:nvSpPr>
        <p:spPr bwMode="auto">
          <a:xfrm rot="2719133">
            <a:off x="7241065" y="4581685"/>
            <a:ext cx="300037" cy="301625"/>
          </a:xfrm>
          <a:prstGeom prst="rtTriangle">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a:solidFill>
                  <a:schemeClr val="tx1"/>
                </a:solidFill>
                <a:latin typeface="Arial" panose="020B0604020202090204" pitchFamily="34" charset="0"/>
                <a:ea typeface="幼圆" panose="02010509060101010101" pitchFamily="49" charset="-122"/>
              </a:defRPr>
            </a:lvl1pPr>
            <a:lvl2pPr marL="742950" indent="-285750">
              <a:defRPr>
                <a:solidFill>
                  <a:schemeClr val="tx1"/>
                </a:solidFill>
                <a:latin typeface="Arial" panose="020B0604020202090204" pitchFamily="34" charset="0"/>
                <a:ea typeface="幼圆" panose="02010509060101010101" pitchFamily="49" charset="-122"/>
              </a:defRPr>
            </a:lvl2pPr>
            <a:lvl3pPr marL="1143000" indent="-228600">
              <a:defRPr>
                <a:solidFill>
                  <a:schemeClr val="tx1"/>
                </a:solidFill>
                <a:latin typeface="Arial" panose="020B0604020202090204" pitchFamily="34" charset="0"/>
                <a:ea typeface="幼圆" panose="02010509060101010101" pitchFamily="49" charset="-122"/>
              </a:defRPr>
            </a:lvl3pPr>
            <a:lvl4pPr marL="1600200" indent="-228600">
              <a:defRPr>
                <a:solidFill>
                  <a:schemeClr val="tx1"/>
                </a:solidFill>
                <a:latin typeface="Arial" panose="020B0604020202090204" pitchFamily="34" charset="0"/>
                <a:ea typeface="幼圆" panose="02010509060101010101" pitchFamily="49" charset="-122"/>
              </a:defRPr>
            </a:lvl4pPr>
            <a:lvl5pPr marL="2057400" indent="-22860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9pPr>
          </a:lstStyle>
          <a:p>
            <a:pPr algn="ctr" eaLnBrk="1" hangingPunct="1">
              <a:buFont typeface="Arial" panose="020B0604020202090204" pitchFamily="34" charset="0"/>
              <a:buNone/>
              <a:defRPr/>
            </a:pPr>
            <a:endParaRPr lang="zh-CN" altLang="en-US" smtClean="0">
              <a:solidFill>
                <a:srgbClr val="FFFFFF"/>
              </a:solidFill>
              <a:latin typeface="+mn-lt"/>
              <a:ea typeface="+mn-ea"/>
            </a:endParaRPr>
          </a:p>
        </p:txBody>
      </p:sp>
      <p:sp>
        <p:nvSpPr>
          <p:cNvPr id="33802" name="文本框 23"/>
          <p:cNvSpPr txBox="1">
            <a:spLocks noChangeArrowheads="1"/>
          </p:cNvSpPr>
          <p:nvPr>
            <p:custDataLst>
              <p:tags r:id="rId14"/>
            </p:custDataLst>
          </p:nvPr>
        </p:nvSpPr>
        <p:spPr bwMode="auto">
          <a:xfrm>
            <a:off x="4466908" y="4126865"/>
            <a:ext cx="2584450" cy="120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lgn="just">
              <a:lnSpc>
                <a:spcPct val="150000"/>
              </a:lnSpc>
              <a:spcBef>
                <a:spcPts val="1200"/>
              </a:spcBef>
              <a:spcAft>
                <a:spcPts val="600"/>
              </a:spcAft>
              <a:buClr>
                <a:schemeClr val="accent1"/>
              </a:buClr>
              <a:buSzPct val="60000"/>
              <a:buFont typeface="Wingdings" panose="05000000000000000000" pitchFamily="2" charset="2"/>
              <a:buChar char=""/>
              <a:defRPr>
                <a:solidFill>
                  <a:srgbClr val="4061AA"/>
                </a:solidFill>
                <a:latin typeface="Arial" panose="020B0604020202090204" pitchFamily="34" charset="0"/>
                <a:ea typeface="黑体" panose="02010609060101010101" pitchFamily="49" charset="-122"/>
              </a:defRPr>
            </a:lvl1pPr>
            <a:lvl2pPr marL="742950" indent="-285750" algn="just">
              <a:lnSpc>
                <a:spcPct val="150000"/>
              </a:lnSpc>
              <a:spcBef>
                <a:spcPts val="1200"/>
              </a:spcBef>
              <a:spcAft>
                <a:spcPts val="600"/>
              </a:spcAft>
              <a:buClr>
                <a:srgbClr val="A9B9DF"/>
              </a:buClr>
              <a:buFont typeface="幼圆" panose="02010509060101010101" pitchFamily="49" charset="-122"/>
              <a:buChar char=" "/>
              <a:defRPr sz="1400">
                <a:solidFill>
                  <a:srgbClr val="7D7D7D"/>
                </a:solidFill>
                <a:latin typeface="幼圆" panose="02010509060101010101" pitchFamily="49" charset="-122"/>
                <a:ea typeface="黑体" panose="02010609060101010101" pitchFamily="49"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9pPr>
          </a:lstStyle>
          <a:p>
            <a:pPr algn="r" eaLnBrk="1" hangingPunct="1">
              <a:lnSpc>
                <a:spcPct val="120000"/>
              </a:lnSpc>
              <a:spcBef>
                <a:spcPct val="0"/>
              </a:spcBef>
              <a:spcAft>
                <a:spcPct val="0"/>
              </a:spcAft>
              <a:buClrTx/>
              <a:buSzTx/>
              <a:buFont typeface="Wingdings" panose="05000000000000000000" pitchFamily="2" charset="2"/>
              <a:buNone/>
            </a:pPr>
            <a:r>
              <a:rPr lang="en-US" altLang="zh-CN" dirty="0">
                <a:solidFill>
                  <a:schemeClr val="tx1"/>
                </a:solidFill>
                <a:latin typeface="+mn-lt"/>
                <a:ea typeface="+mn-ea"/>
              </a:rPr>
              <a:t>SHA Family</a:t>
            </a:r>
            <a:endParaRPr lang="en-US" altLang="zh-CN" dirty="0">
              <a:solidFill>
                <a:schemeClr val="tx1"/>
              </a:solidFill>
              <a:latin typeface="+mn-lt"/>
              <a:ea typeface="+mn-ea"/>
            </a:endParaRPr>
          </a:p>
        </p:txBody>
      </p:sp>
      <p:sp>
        <p:nvSpPr>
          <p:cNvPr id="33803" name="文本框 16"/>
          <p:cNvSpPr txBox="1">
            <a:spLocks noChangeArrowheads="1"/>
          </p:cNvSpPr>
          <p:nvPr>
            <p:custDataLst>
              <p:tags r:id="rId15"/>
            </p:custDataLst>
          </p:nvPr>
        </p:nvSpPr>
        <p:spPr bwMode="auto">
          <a:xfrm>
            <a:off x="8983345" y="4946015"/>
            <a:ext cx="2584450"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lgn="just">
              <a:lnSpc>
                <a:spcPct val="150000"/>
              </a:lnSpc>
              <a:spcBef>
                <a:spcPts val="1200"/>
              </a:spcBef>
              <a:spcAft>
                <a:spcPts val="600"/>
              </a:spcAft>
              <a:buClr>
                <a:schemeClr val="accent1"/>
              </a:buClr>
              <a:buSzPct val="60000"/>
              <a:buFont typeface="Wingdings" panose="05000000000000000000" pitchFamily="2" charset="2"/>
              <a:buChar char=""/>
              <a:defRPr>
                <a:solidFill>
                  <a:srgbClr val="4061AA"/>
                </a:solidFill>
                <a:latin typeface="Arial" panose="020B0604020202090204" pitchFamily="34" charset="0"/>
                <a:ea typeface="黑体" panose="02010609060101010101" pitchFamily="49" charset="-122"/>
              </a:defRPr>
            </a:lvl1pPr>
            <a:lvl2pPr marL="742950" indent="-285750" algn="just">
              <a:lnSpc>
                <a:spcPct val="150000"/>
              </a:lnSpc>
              <a:spcBef>
                <a:spcPts val="1200"/>
              </a:spcBef>
              <a:spcAft>
                <a:spcPts val="600"/>
              </a:spcAft>
              <a:buClr>
                <a:srgbClr val="A9B9DF"/>
              </a:buClr>
              <a:buFont typeface="幼圆" panose="02010509060101010101" pitchFamily="49" charset="-122"/>
              <a:buChar char=" "/>
              <a:defRPr sz="1400">
                <a:solidFill>
                  <a:srgbClr val="7D7D7D"/>
                </a:solidFill>
                <a:latin typeface="幼圆" panose="02010509060101010101" pitchFamily="49" charset="-122"/>
                <a:ea typeface="黑体" panose="02010609060101010101" pitchFamily="49"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20000"/>
              </a:lnSpc>
              <a:spcBef>
                <a:spcPct val="0"/>
              </a:spcBef>
              <a:spcAft>
                <a:spcPct val="0"/>
              </a:spcAft>
              <a:buClrTx/>
              <a:buSzTx/>
              <a:buFont typeface="Wingdings" panose="05000000000000000000" pitchFamily="2" charset="2"/>
              <a:buNone/>
            </a:pPr>
            <a:r>
              <a:rPr lang="en-US" altLang="zh-CN" dirty="0">
                <a:solidFill>
                  <a:schemeClr val="tx1"/>
                </a:solidFill>
                <a:latin typeface="+mn-lt"/>
                <a:ea typeface="+mn-ea"/>
              </a:rPr>
              <a:t>MD5</a:t>
            </a:r>
            <a:endParaRPr lang="en-US" altLang="zh-CN" dirty="0">
              <a:solidFill>
                <a:schemeClr val="tx1"/>
              </a:solidFill>
              <a:latin typeface="+mn-lt"/>
              <a:ea typeface="+mn-ea"/>
            </a:endParaRPr>
          </a:p>
        </p:txBody>
      </p:sp>
      <p:sp>
        <p:nvSpPr>
          <p:cNvPr id="29715" name="直角三角形 13"/>
          <p:cNvSpPr>
            <a:spLocks noChangeArrowheads="1"/>
          </p:cNvSpPr>
          <p:nvPr>
            <p:custDataLst>
              <p:tags r:id="rId16"/>
            </p:custDataLst>
          </p:nvPr>
        </p:nvSpPr>
        <p:spPr bwMode="auto">
          <a:xfrm rot="13500000">
            <a:off x="8440421" y="5387340"/>
            <a:ext cx="331788" cy="333375"/>
          </a:xfrm>
          <a:prstGeom prst="rtTriangle">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a:solidFill>
                  <a:schemeClr val="tx1"/>
                </a:solidFill>
                <a:latin typeface="Arial" panose="020B0604020202090204" pitchFamily="34" charset="0"/>
                <a:ea typeface="幼圆" panose="02010509060101010101" pitchFamily="49" charset="-122"/>
              </a:defRPr>
            </a:lvl1pPr>
            <a:lvl2pPr marL="742950" indent="-285750">
              <a:defRPr>
                <a:solidFill>
                  <a:schemeClr val="tx1"/>
                </a:solidFill>
                <a:latin typeface="Arial" panose="020B0604020202090204" pitchFamily="34" charset="0"/>
                <a:ea typeface="幼圆" panose="02010509060101010101" pitchFamily="49" charset="-122"/>
              </a:defRPr>
            </a:lvl2pPr>
            <a:lvl3pPr marL="1143000" indent="-228600">
              <a:defRPr>
                <a:solidFill>
                  <a:schemeClr val="tx1"/>
                </a:solidFill>
                <a:latin typeface="Arial" panose="020B0604020202090204" pitchFamily="34" charset="0"/>
                <a:ea typeface="幼圆" panose="02010509060101010101" pitchFamily="49" charset="-122"/>
              </a:defRPr>
            </a:lvl3pPr>
            <a:lvl4pPr marL="1600200" indent="-228600">
              <a:defRPr>
                <a:solidFill>
                  <a:schemeClr val="tx1"/>
                </a:solidFill>
                <a:latin typeface="Arial" panose="020B0604020202090204" pitchFamily="34" charset="0"/>
                <a:ea typeface="幼圆" panose="02010509060101010101" pitchFamily="49" charset="-122"/>
              </a:defRPr>
            </a:lvl4pPr>
            <a:lvl5pPr marL="2057400" indent="-22860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9pPr>
          </a:lstStyle>
          <a:p>
            <a:pPr algn="ctr" eaLnBrk="1" hangingPunct="1">
              <a:buFont typeface="Arial" panose="020B0604020202090204" pitchFamily="34" charset="0"/>
              <a:buNone/>
              <a:defRPr/>
            </a:pPr>
            <a:endParaRPr lang="zh-CN" altLang="en-US" smtClean="0">
              <a:solidFill>
                <a:srgbClr val="FFFFFF"/>
              </a:solidFill>
              <a:latin typeface="+mn-lt"/>
              <a:ea typeface="+mn-ea"/>
            </a:endParaRPr>
          </a:p>
        </p:txBody>
      </p:sp>
      <p:sp>
        <p:nvSpPr>
          <p:cNvPr id="29716" name="椭圆 17"/>
          <p:cNvSpPr>
            <a:spLocks noChangeArrowheads="1"/>
          </p:cNvSpPr>
          <p:nvPr>
            <p:custDataLst>
              <p:tags r:id="rId17"/>
            </p:custDataLst>
          </p:nvPr>
        </p:nvSpPr>
        <p:spPr bwMode="auto">
          <a:xfrm>
            <a:off x="7694296" y="5247641"/>
            <a:ext cx="611188" cy="612775"/>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noAutofit/>
          </a:bodyPr>
          <a:lstStyle>
            <a:lvl1pPr>
              <a:defRPr>
                <a:solidFill>
                  <a:schemeClr val="tx1"/>
                </a:solidFill>
                <a:latin typeface="Arial" panose="020B0604020202090204" pitchFamily="34" charset="0"/>
                <a:ea typeface="幼圆" panose="02010509060101010101" pitchFamily="49" charset="-122"/>
              </a:defRPr>
            </a:lvl1pPr>
            <a:lvl2pPr marL="742950" indent="-285750">
              <a:defRPr>
                <a:solidFill>
                  <a:schemeClr val="tx1"/>
                </a:solidFill>
                <a:latin typeface="Arial" panose="020B0604020202090204" pitchFamily="34" charset="0"/>
                <a:ea typeface="幼圆" panose="02010509060101010101" pitchFamily="49" charset="-122"/>
              </a:defRPr>
            </a:lvl2pPr>
            <a:lvl3pPr marL="1143000" indent="-228600">
              <a:defRPr>
                <a:solidFill>
                  <a:schemeClr val="tx1"/>
                </a:solidFill>
                <a:latin typeface="Arial" panose="020B0604020202090204" pitchFamily="34" charset="0"/>
                <a:ea typeface="幼圆" panose="02010509060101010101" pitchFamily="49" charset="-122"/>
              </a:defRPr>
            </a:lvl3pPr>
            <a:lvl4pPr marL="1600200" indent="-228600">
              <a:defRPr>
                <a:solidFill>
                  <a:schemeClr val="tx1"/>
                </a:solidFill>
                <a:latin typeface="Arial" panose="020B0604020202090204" pitchFamily="34" charset="0"/>
                <a:ea typeface="幼圆" panose="02010509060101010101" pitchFamily="49" charset="-122"/>
              </a:defRPr>
            </a:lvl4pPr>
            <a:lvl5pPr marL="2057400" indent="-22860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9pPr>
          </a:lstStyle>
          <a:p>
            <a:pPr algn="ctr" eaLnBrk="1" hangingPunct="1">
              <a:buFont typeface="Arial" panose="020B0604020202090204" pitchFamily="34" charset="0"/>
              <a:buNone/>
              <a:defRPr/>
            </a:pPr>
            <a:r>
              <a:rPr lang="en-US" sz="3200">
                <a:solidFill>
                  <a:schemeClr val="bg1"/>
                </a:solidFill>
                <a:latin typeface="+mn-lt"/>
                <a:ea typeface="+mn-ea"/>
              </a:rPr>
              <a:t>1</a:t>
            </a:r>
            <a:endParaRPr lang="zh-CN" altLang="en-US" sz="3200">
              <a:solidFill>
                <a:schemeClr val="bg1"/>
              </a:solidFill>
              <a:latin typeface="+mn-lt"/>
              <a:ea typeface="+mn-ea"/>
            </a:endParaRPr>
          </a:p>
        </p:txBody>
      </p:sp>
      <p:sp>
        <p:nvSpPr>
          <p:cNvPr id="4" name="文本框 3"/>
          <p:cNvSpPr txBox="1"/>
          <p:nvPr>
            <p:custDataLst>
              <p:tags r:id="rId18"/>
            </p:custDataLst>
          </p:nvPr>
        </p:nvSpPr>
        <p:spPr>
          <a:xfrm>
            <a:off x="838200" y="1855470"/>
            <a:ext cx="4719955" cy="4090035"/>
          </a:xfrm>
          <a:prstGeom prst="rect">
            <a:avLst/>
          </a:prstGeom>
        </p:spPr>
        <p:txBody>
          <a:bodyPr vert="horz" lIns="91440" tIns="45720" rIns="91440" bIns="45720" rtlCol="0">
            <a:normAutofit/>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pPr marL="342900" indent="-342900">
              <a:lnSpc>
                <a:spcPct val="150000"/>
              </a:lnSpc>
              <a:buFont typeface="Arial" panose="020B0604020202090204" pitchFamily="34" charset="0"/>
              <a:buChar char="•"/>
            </a:pPr>
            <a:r>
              <a:rPr lang="en-US" altLang="zh-CN" sz="1800" b="1" dirty="0">
                <a:solidFill>
                  <a:schemeClr val="tx1"/>
                </a:solidFill>
                <a:latin typeface="黑体 (Body)" charset="0"/>
                <a:ea typeface="+mn-ea"/>
                <a:cs typeface="黑体 (Body)" charset="0"/>
              </a:rPr>
              <a:t>MD5 </a:t>
            </a:r>
            <a:r>
              <a:rPr lang="en-US" altLang="zh-CN" sz="1800" dirty="0">
                <a:solidFill>
                  <a:schemeClr val="tx1"/>
                </a:solidFill>
                <a:latin typeface="黑体 (Body)" charset="0"/>
                <a:ea typeface="+mn-ea"/>
                <a:cs typeface="黑体 (Body)" charset="0"/>
              </a:rPr>
              <a:t>have been compromised, easy to reverse -&gt; digital signatures.</a:t>
            </a:r>
            <a:endParaRPr lang="en-US" altLang="zh-CN" sz="1800"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r>
              <a:rPr lang="en-US" altLang="zh-CN" sz="1800" b="1" dirty="0">
                <a:solidFill>
                  <a:schemeClr val="tx1"/>
                </a:solidFill>
                <a:latin typeface="黑体 (Body)" charset="0"/>
                <a:ea typeface="+mn-ea"/>
                <a:cs typeface="黑体 (Body)" charset="0"/>
              </a:rPr>
              <a:t>SHA1 </a:t>
            </a:r>
            <a:r>
              <a:rPr lang="en-US" altLang="zh-CN" sz="1800" dirty="0">
                <a:solidFill>
                  <a:schemeClr val="tx1"/>
                </a:solidFill>
                <a:latin typeface="黑体 (Body)" charset="0"/>
                <a:ea typeface="+mn-ea"/>
                <a:cs typeface="黑体 (Body)" charset="0"/>
              </a:rPr>
              <a:t>is now unsafe</a:t>
            </a:r>
            <a:endParaRPr lang="en-US" altLang="zh-CN" sz="1800"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r>
              <a:rPr lang="en-US" altLang="zh-CN" sz="1800" b="1" dirty="0">
                <a:solidFill>
                  <a:schemeClr val="tx1"/>
                </a:solidFill>
                <a:latin typeface="黑体 (Body)" charset="0"/>
                <a:ea typeface="+mn-ea"/>
                <a:cs typeface="黑体 (Body)" charset="0"/>
              </a:rPr>
              <a:t>SHA2 </a:t>
            </a:r>
            <a:r>
              <a:rPr lang="en-US" altLang="zh-CN" sz="1800" dirty="0">
                <a:solidFill>
                  <a:schemeClr val="tx1"/>
                </a:solidFill>
                <a:latin typeface="黑体 (Body)" charset="0"/>
                <a:ea typeface="+mn-ea"/>
                <a:cs typeface="黑体 (Body)" charset="0"/>
              </a:rPr>
              <a:t>(SHA256, SHA512) are all fast hashes and are bad for passwords. Use in Token Authorization (JWT)</a:t>
            </a:r>
            <a:endParaRPr lang="en-US" altLang="zh-CN" sz="1800"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r>
              <a:rPr lang="en-US" altLang="zh-CN" sz="1800" b="1" dirty="0">
                <a:solidFill>
                  <a:schemeClr val="tx1"/>
                </a:solidFill>
                <a:latin typeface="黑体 (Body)" charset="0"/>
                <a:ea typeface="+mn-ea"/>
                <a:cs typeface="黑体 (Body)" charset="0"/>
              </a:rPr>
              <a:t>SCRYPT</a:t>
            </a:r>
            <a:r>
              <a:rPr lang="en-US" altLang="zh-CN" sz="1800" dirty="0">
                <a:solidFill>
                  <a:schemeClr val="tx1"/>
                </a:solidFill>
                <a:latin typeface="黑体 (Body)" charset="0"/>
                <a:ea typeface="+mn-ea"/>
                <a:cs typeface="黑体 (Body)" charset="0"/>
              </a:rPr>
              <a:t>, </a:t>
            </a:r>
            <a:r>
              <a:rPr lang="en-US" altLang="zh-CN" sz="1800" b="1" dirty="0">
                <a:solidFill>
                  <a:schemeClr val="tx1"/>
                </a:solidFill>
                <a:latin typeface="黑体 (Body)" charset="0"/>
                <a:ea typeface="+mn-ea"/>
                <a:cs typeface="黑体 (Body)" charset="0"/>
              </a:rPr>
              <a:t>BCRYPT Argon2 </a:t>
            </a:r>
            <a:r>
              <a:rPr lang="en-US" altLang="zh-CN" sz="1800" dirty="0">
                <a:solidFill>
                  <a:schemeClr val="tx1"/>
                </a:solidFill>
                <a:latin typeface="黑体 (Body)" charset="0"/>
                <a:ea typeface="+mn-ea"/>
                <a:cs typeface="黑体 (Body)" charset="0"/>
              </a:rPr>
              <a:t>are slow hashes and are good for passwords.</a:t>
            </a:r>
            <a:endParaRPr lang="en-US" altLang="zh-CN" sz="1800" dirty="0">
              <a:solidFill>
                <a:schemeClr val="accent2">
                  <a:lumMod val="75000"/>
                </a:schemeClr>
              </a:solidFill>
              <a:latin typeface="黑体 (Body)" charset="0"/>
              <a:ea typeface="+mn-ea"/>
              <a:cs typeface="黑体 (Body)" charset="0"/>
            </a:endParaRPr>
          </a:p>
        </p:txBody>
      </p:sp>
    </p:spTree>
    <p:custDataLst>
      <p:tags r:id="rId19"/>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4">
                                            <p:txEl>
                                              <p:pRg st="0" end="0"/>
                                            </p:txEl>
                                          </p:spTgt>
                                        </p:tgtEl>
                                        <p:attrNameLst>
                                          <p:attrName>style.visibility</p:attrName>
                                        </p:attrNameLst>
                                      </p:cBhvr>
                                      <p:to>
                                        <p:strVal val="visible"/>
                                      </p:to>
                                    </p:set>
                                    <p:anim calcmode="discrete" valueType="clr">
                                      <p:cBhvr override="childStyle">
                                        <p:cTn id="7" dur="100"/>
                                        <p:tgtEl>
                                          <p:spTgt spid="4">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100"/>
                                        <p:tgtEl>
                                          <p:spTgt spid="4">
                                            <p:txEl>
                                              <p:pRg st="0" end="0"/>
                                            </p:txEl>
                                          </p:spTgt>
                                        </p:tgtEl>
                                        <p:attrNameLst>
                                          <p:attrName>fillcolor</p:attrName>
                                        </p:attrNameLst>
                                      </p:cBhvr>
                                      <p:tavLst>
                                        <p:tav tm="0">
                                          <p:val>
                                            <p:clrVal>
                                              <a:schemeClr val="accent2"/>
                                            </p:clrVal>
                                          </p:val>
                                        </p:tav>
                                        <p:tav tm="50000">
                                          <p:val>
                                            <p:clrVal>
                                              <a:schemeClr val="hlink"/>
                                            </p:clrVal>
                                          </p:val>
                                        </p:tav>
                                      </p:tavLst>
                                    </p:anim>
                                    <p:set>
                                      <p:cBhvr>
                                        <p:cTn id="9" dur="100"/>
                                        <p:tgtEl>
                                          <p:spTgt spid="4">
                                            <p:txEl>
                                              <p:pRg st="0" end="0"/>
                                            </p:txEl>
                                          </p:spTgt>
                                        </p:tgtEl>
                                        <p:attrNameLst>
                                          <p:attrName>fill.type</p:attrName>
                                        </p:attrNameLst>
                                      </p:cBhvr>
                                      <p:to>
                                        <p:strVal val="solid"/>
                                      </p:to>
                                    </p:set>
                                  </p:childTnLst>
                                </p:cTn>
                              </p:par>
                              <p:par>
                                <p:cTn id="10" presetID="27" presetClass="entr" presetSubtype="0" fill="hold" grpId="0" nodeType="withEffect">
                                  <p:stCondLst>
                                    <p:cond delay="0"/>
                                  </p:stCondLst>
                                  <p:iterate type="lt">
                                    <p:tmPct val="50000"/>
                                  </p:iterate>
                                  <p:childTnLst>
                                    <p:set>
                                      <p:cBhvr>
                                        <p:cTn id="11" dur="1" fill="hold">
                                          <p:stCondLst>
                                            <p:cond delay="0"/>
                                          </p:stCondLst>
                                        </p:cTn>
                                        <p:tgtEl>
                                          <p:spTgt spid="4">
                                            <p:txEl>
                                              <p:pRg st="1" end="1"/>
                                            </p:txEl>
                                          </p:spTgt>
                                        </p:tgtEl>
                                        <p:attrNameLst>
                                          <p:attrName>style.visibility</p:attrName>
                                        </p:attrNameLst>
                                      </p:cBhvr>
                                      <p:to>
                                        <p:strVal val="visible"/>
                                      </p:to>
                                    </p:set>
                                    <p:anim calcmode="discrete" valueType="clr">
                                      <p:cBhvr override="childStyle">
                                        <p:cTn id="12" dur="100"/>
                                        <p:tgtEl>
                                          <p:spTgt spid="4">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100"/>
                                        <p:tgtEl>
                                          <p:spTgt spid="4">
                                            <p:txEl>
                                              <p:pRg st="1" end="1"/>
                                            </p:txEl>
                                          </p:spTgt>
                                        </p:tgtEl>
                                        <p:attrNameLst>
                                          <p:attrName>fillcolor</p:attrName>
                                        </p:attrNameLst>
                                      </p:cBhvr>
                                      <p:tavLst>
                                        <p:tav tm="0">
                                          <p:val>
                                            <p:clrVal>
                                              <a:schemeClr val="accent2"/>
                                            </p:clrVal>
                                          </p:val>
                                        </p:tav>
                                        <p:tav tm="50000">
                                          <p:val>
                                            <p:clrVal>
                                              <a:schemeClr val="hlink"/>
                                            </p:clrVal>
                                          </p:val>
                                        </p:tav>
                                      </p:tavLst>
                                    </p:anim>
                                    <p:set>
                                      <p:cBhvr>
                                        <p:cTn id="14" dur="100"/>
                                        <p:tgtEl>
                                          <p:spTgt spid="4">
                                            <p:txEl>
                                              <p:pRg st="1" end="1"/>
                                            </p:txEl>
                                          </p:spTgt>
                                        </p:tgtEl>
                                        <p:attrNameLst>
                                          <p:attrName>fill.type</p:attrName>
                                        </p:attrNameLst>
                                      </p:cBhvr>
                                      <p:to>
                                        <p:strVal val="solid"/>
                                      </p:to>
                                    </p:set>
                                  </p:childTnLst>
                                </p:cTn>
                              </p:par>
                              <p:par>
                                <p:cTn id="15" presetID="27" presetClass="entr" presetSubtype="0" fill="hold" grpId="0" nodeType="withEffect">
                                  <p:stCondLst>
                                    <p:cond delay="0"/>
                                  </p:stCondLst>
                                  <p:iterate type="lt">
                                    <p:tmPct val="50000"/>
                                  </p:iterate>
                                  <p:childTnLst>
                                    <p:set>
                                      <p:cBhvr>
                                        <p:cTn id="16" dur="1" fill="hold">
                                          <p:stCondLst>
                                            <p:cond delay="0"/>
                                          </p:stCondLst>
                                        </p:cTn>
                                        <p:tgtEl>
                                          <p:spTgt spid="4">
                                            <p:txEl>
                                              <p:pRg st="2" end="2"/>
                                            </p:txEl>
                                          </p:spTgt>
                                        </p:tgtEl>
                                        <p:attrNameLst>
                                          <p:attrName>style.visibility</p:attrName>
                                        </p:attrNameLst>
                                      </p:cBhvr>
                                      <p:to>
                                        <p:strVal val="visible"/>
                                      </p:to>
                                    </p:set>
                                    <p:anim calcmode="discrete" valueType="clr">
                                      <p:cBhvr override="childStyle">
                                        <p:cTn id="17" dur="100"/>
                                        <p:tgtEl>
                                          <p:spTgt spid="4">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8" dur="100"/>
                                        <p:tgtEl>
                                          <p:spTgt spid="4">
                                            <p:txEl>
                                              <p:pRg st="2" end="2"/>
                                            </p:txEl>
                                          </p:spTgt>
                                        </p:tgtEl>
                                        <p:attrNameLst>
                                          <p:attrName>fillcolor</p:attrName>
                                        </p:attrNameLst>
                                      </p:cBhvr>
                                      <p:tavLst>
                                        <p:tav tm="0">
                                          <p:val>
                                            <p:clrVal>
                                              <a:schemeClr val="accent2"/>
                                            </p:clrVal>
                                          </p:val>
                                        </p:tav>
                                        <p:tav tm="50000">
                                          <p:val>
                                            <p:clrVal>
                                              <a:schemeClr val="hlink"/>
                                            </p:clrVal>
                                          </p:val>
                                        </p:tav>
                                      </p:tavLst>
                                    </p:anim>
                                    <p:set>
                                      <p:cBhvr>
                                        <p:cTn id="19" dur="100"/>
                                        <p:tgtEl>
                                          <p:spTgt spid="4">
                                            <p:txEl>
                                              <p:pRg st="2" end="2"/>
                                            </p:txEl>
                                          </p:spTgt>
                                        </p:tgtEl>
                                        <p:attrNameLst>
                                          <p:attrName>fill.type</p:attrName>
                                        </p:attrNameLst>
                                      </p:cBhvr>
                                      <p:to>
                                        <p:strVal val="solid"/>
                                      </p:to>
                                    </p:set>
                                  </p:childTnLst>
                                </p:cTn>
                              </p:par>
                              <p:par>
                                <p:cTn id="20" presetID="27" presetClass="entr" presetSubtype="0" fill="hold" grpId="0" nodeType="withEffect">
                                  <p:stCondLst>
                                    <p:cond delay="0"/>
                                  </p:stCondLst>
                                  <p:iterate type="lt">
                                    <p:tmPct val="50000"/>
                                  </p:iterate>
                                  <p:childTnLst>
                                    <p:set>
                                      <p:cBhvr>
                                        <p:cTn id="21" dur="1" fill="hold">
                                          <p:stCondLst>
                                            <p:cond delay="0"/>
                                          </p:stCondLst>
                                        </p:cTn>
                                        <p:tgtEl>
                                          <p:spTgt spid="4">
                                            <p:txEl>
                                              <p:pRg st="3" end="3"/>
                                            </p:txEl>
                                          </p:spTgt>
                                        </p:tgtEl>
                                        <p:attrNameLst>
                                          <p:attrName>style.visibility</p:attrName>
                                        </p:attrNameLst>
                                      </p:cBhvr>
                                      <p:to>
                                        <p:strVal val="visible"/>
                                      </p:to>
                                    </p:set>
                                    <p:anim calcmode="discrete" valueType="clr">
                                      <p:cBhvr override="childStyle">
                                        <p:cTn id="22" dur="100"/>
                                        <p:tgtEl>
                                          <p:spTgt spid="4">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3" dur="100"/>
                                        <p:tgtEl>
                                          <p:spTgt spid="4">
                                            <p:txEl>
                                              <p:pRg st="3" end="3"/>
                                            </p:txEl>
                                          </p:spTgt>
                                        </p:tgtEl>
                                        <p:attrNameLst>
                                          <p:attrName>fillcolor</p:attrName>
                                        </p:attrNameLst>
                                      </p:cBhvr>
                                      <p:tavLst>
                                        <p:tav tm="0">
                                          <p:val>
                                            <p:clrVal>
                                              <a:schemeClr val="accent2"/>
                                            </p:clrVal>
                                          </p:val>
                                        </p:tav>
                                        <p:tav tm="50000">
                                          <p:val>
                                            <p:clrVal>
                                              <a:schemeClr val="hlink"/>
                                            </p:clrVal>
                                          </p:val>
                                        </p:tav>
                                      </p:tavLst>
                                    </p:anim>
                                    <p:set>
                                      <p:cBhvr>
                                        <p:cTn id="24" dur="100"/>
                                        <p:tgtEl>
                                          <p:spTgt spid="4">
                                            <p:txEl>
                                              <p:pRg st="3" end="3"/>
                                            </p:txEl>
                                          </p:spTgt>
                                        </p:tgtEl>
                                        <p:attrNameLst>
                                          <p:attrName>fill.type</p:attrName>
                                        </p:attrNameLst>
                                      </p:cBhvr>
                                      <p:to>
                                        <p:strVal val="solid"/>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childTnLst>
                          </p:cTn>
                        </p:par>
                        <p:par>
                          <p:cTn id="31" fill="hold">
                            <p:stCondLst>
                              <p:cond delay="500"/>
                            </p:stCondLst>
                            <p:childTnLst>
                              <p:par>
                                <p:cTn id="32" presetID="41" presetClass="entr" presetSubtype="0" fill="hold" grpId="3" nodeType="afterEffect">
                                  <p:stCondLst>
                                    <p:cond delay="0"/>
                                  </p:stCondLst>
                                  <p:iterate type="lt">
                                    <p:tmPct val="10000"/>
                                  </p:iterate>
                                  <p:childTnLst>
                                    <p:set>
                                      <p:cBhvr>
                                        <p:cTn id="33" dur="1" fill="hold">
                                          <p:stCondLst>
                                            <p:cond delay="0"/>
                                          </p:stCondLst>
                                        </p:cTn>
                                        <p:tgtEl>
                                          <p:spTgt spid="29716"/>
                                        </p:tgtEl>
                                        <p:attrNameLst>
                                          <p:attrName>style.visibility</p:attrName>
                                        </p:attrNameLst>
                                      </p:cBhvr>
                                      <p:to>
                                        <p:strVal val="visible"/>
                                      </p:to>
                                    </p:set>
                                    <p:anim calcmode="lin" valueType="num">
                                      <p:cBhvr>
                                        <p:cTn id="34" dur="500" fill="hold"/>
                                        <p:tgtEl>
                                          <p:spTgt spid="29716"/>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29716"/>
                                        </p:tgtEl>
                                        <p:attrNameLst>
                                          <p:attrName>ppt_y</p:attrName>
                                        </p:attrNameLst>
                                      </p:cBhvr>
                                      <p:tavLst>
                                        <p:tav tm="0">
                                          <p:val>
                                            <p:strVal val="#ppt_y"/>
                                          </p:val>
                                        </p:tav>
                                        <p:tav tm="100000">
                                          <p:val>
                                            <p:strVal val="#ppt_y"/>
                                          </p:val>
                                        </p:tav>
                                      </p:tavLst>
                                    </p:anim>
                                    <p:anim calcmode="lin" valueType="num">
                                      <p:cBhvr>
                                        <p:cTn id="36" dur="500" fill="hold"/>
                                        <p:tgtEl>
                                          <p:spTgt spid="29716"/>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29716"/>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29716"/>
                                        </p:tgtEl>
                                      </p:cBhvr>
                                    </p:animEffect>
                                  </p:childTnLst>
                                </p:cTn>
                              </p:par>
                            </p:childTnLst>
                          </p:cTn>
                        </p:par>
                        <p:par>
                          <p:cTn id="39" fill="hold">
                            <p:stCondLst>
                              <p:cond delay="1000"/>
                            </p:stCondLst>
                            <p:childTnLst>
                              <p:par>
                                <p:cTn id="40" presetID="37" presetClass="entr" presetSubtype="0" fill="hold" grpId="22" nodeType="afterEffect">
                                  <p:stCondLst>
                                    <p:cond delay="0"/>
                                  </p:stCondLst>
                                  <p:childTnLst>
                                    <p:set>
                                      <p:cBhvr>
                                        <p:cTn id="41" dur="1" fill="hold">
                                          <p:stCondLst>
                                            <p:cond delay="0"/>
                                          </p:stCondLst>
                                        </p:cTn>
                                        <p:tgtEl>
                                          <p:spTgt spid="29715"/>
                                        </p:tgtEl>
                                        <p:attrNameLst>
                                          <p:attrName>style.visibility</p:attrName>
                                        </p:attrNameLst>
                                      </p:cBhvr>
                                      <p:to>
                                        <p:strVal val="visible"/>
                                      </p:to>
                                    </p:set>
                                    <p:animEffect transition="in" filter="fade">
                                      <p:cBhvr>
                                        <p:cTn id="42" dur="1000"/>
                                        <p:tgtEl>
                                          <p:spTgt spid="29715"/>
                                        </p:tgtEl>
                                      </p:cBhvr>
                                    </p:animEffect>
                                    <p:anim calcmode="lin" valueType="num">
                                      <p:cBhvr>
                                        <p:cTn id="43" dur="1000" fill="hold"/>
                                        <p:tgtEl>
                                          <p:spTgt spid="29715"/>
                                        </p:tgtEl>
                                        <p:attrNameLst>
                                          <p:attrName>ppt_x</p:attrName>
                                        </p:attrNameLst>
                                      </p:cBhvr>
                                      <p:tavLst>
                                        <p:tav tm="0">
                                          <p:val>
                                            <p:strVal val="#ppt_x"/>
                                          </p:val>
                                        </p:tav>
                                        <p:tav tm="100000">
                                          <p:val>
                                            <p:strVal val="#ppt_x"/>
                                          </p:val>
                                        </p:tav>
                                      </p:tavLst>
                                    </p:anim>
                                    <p:anim calcmode="lin" valueType="num">
                                      <p:cBhvr>
                                        <p:cTn id="44" dur="900" decel="100000" fill="hold"/>
                                        <p:tgtEl>
                                          <p:spTgt spid="29715"/>
                                        </p:tgtEl>
                                        <p:attrNameLst>
                                          <p:attrName>ppt_y</p:attrName>
                                        </p:attrNameLst>
                                      </p:cBhvr>
                                      <p:tavLst>
                                        <p:tav tm="0">
                                          <p:val>
                                            <p:strVal val="#ppt_y+1"/>
                                          </p:val>
                                        </p:tav>
                                        <p:tav tm="100000">
                                          <p:val>
                                            <p:strVal val="#ppt_y-.03"/>
                                          </p:val>
                                        </p:tav>
                                      </p:tavLst>
                                    </p:anim>
                                    <p:anim calcmode="lin" valueType="num">
                                      <p:cBhvr>
                                        <p:cTn id="45" dur="100" accel="100000" fill="hold">
                                          <p:stCondLst>
                                            <p:cond delay="900"/>
                                          </p:stCondLst>
                                        </p:cTn>
                                        <p:tgtEl>
                                          <p:spTgt spid="29715"/>
                                        </p:tgtEl>
                                        <p:attrNameLst>
                                          <p:attrName>ppt_y</p:attrName>
                                        </p:attrNameLst>
                                      </p:cBhvr>
                                      <p:tavLst>
                                        <p:tav tm="0">
                                          <p:val>
                                            <p:strVal val="#ppt_y-.03"/>
                                          </p:val>
                                        </p:tav>
                                        <p:tav tm="100000">
                                          <p:val>
                                            <p:strVal val="#ppt_y"/>
                                          </p:val>
                                        </p:tav>
                                      </p:tavLst>
                                    </p:anim>
                                  </p:childTnLst>
                                </p:cTn>
                              </p:par>
                              <p:par>
                                <p:cTn id="46" presetID="27" presetClass="entr" presetSubtype="0" fill="hold" grpId="1" nodeType="withEffect">
                                  <p:stCondLst>
                                    <p:cond delay="0"/>
                                  </p:stCondLst>
                                  <p:iterate type="lt">
                                    <p:tmPct val="50000"/>
                                  </p:iterate>
                                  <p:childTnLst>
                                    <p:set>
                                      <p:cBhvr>
                                        <p:cTn id="47" dur="1" fill="hold">
                                          <p:stCondLst>
                                            <p:cond delay="0"/>
                                          </p:stCondLst>
                                        </p:cTn>
                                        <p:tgtEl>
                                          <p:spTgt spid="33803"/>
                                        </p:tgtEl>
                                        <p:attrNameLst>
                                          <p:attrName>style.visibility</p:attrName>
                                        </p:attrNameLst>
                                      </p:cBhvr>
                                      <p:to>
                                        <p:strVal val="visible"/>
                                      </p:to>
                                    </p:set>
                                    <p:anim calcmode="discrete" valueType="clr">
                                      <p:cBhvr override="childStyle">
                                        <p:cTn id="48" dur="80"/>
                                        <p:tgtEl>
                                          <p:spTgt spid="33803"/>
                                        </p:tgtEl>
                                        <p:attrNameLst>
                                          <p:attrName>style.color</p:attrName>
                                        </p:attrNameLst>
                                      </p:cBhvr>
                                      <p:tavLst>
                                        <p:tav tm="0">
                                          <p:val>
                                            <p:clrVal>
                                              <a:schemeClr val="accent2"/>
                                            </p:clrVal>
                                          </p:val>
                                        </p:tav>
                                        <p:tav tm="50000">
                                          <p:val>
                                            <p:clrVal>
                                              <a:schemeClr val="hlink"/>
                                            </p:clrVal>
                                          </p:val>
                                        </p:tav>
                                      </p:tavLst>
                                    </p:anim>
                                    <p:anim calcmode="discrete" valueType="clr">
                                      <p:cBhvr>
                                        <p:cTn id="49" dur="80"/>
                                        <p:tgtEl>
                                          <p:spTgt spid="33803"/>
                                        </p:tgtEl>
                                        <p:attrNameLst>
                                          <p:attrName>fillcolor</p:attrName>
                                        </p:attrNameLst>
                                      </p:cBhvr>
                                      <p:tavLst>
                                        <p:tav tm="0">
                                          <p:val>
                                            <p:clrVal>
                                              <a:schemeClr val="accent2"/>
                                            </p:clrVal>
                                          </p:val>
                                        </p:tav>
                                        <p:tav tm="50000">
                                          <p:val>
                                            <p:clrVal>
                                              <a:schemeClr val="hlink"/>
                                            </p:clrVal>
                                          </p:val>
                                        </p:tav>
                                      </p:tavLst>
                                    </p:anim>
                                    <p:set>
                                      <p:cBhvr>
                                        <p:cTn id="50" dur="80"/>
                                        <p:tgtEl>
                                          <p:spTgt spid="33803"/>
                                        </p:tgtEl>
                                        <p:attrNameLst>
                                          <p:attrName>fill.type</p:attrName>
                                        </p:attrNameLst>
                                      </p:cBhvr>
                                      <p:to>
                                        <p:strVal val="solid"/>
                                      </p:to>
                                    </p:set>
                                  </p:childTnLst>
                                </p:cTn>
                              </p:par>
                            </p:childTnLst>
                          </p:cTn>
                        </p:par>
                        <p:par>
                          <p:cTn id="51" fill="hold">
                            <p:stCondLst>
                              <p:cond delay="2000"/>
                            </p:stCondLst>
                            <p:childTnLst>
                              <p:par>
                                <p:cTn id="52" presetID="41" presetClass="entr" presetSubtype="0" fill="hold" grpId="0" nodeType="afterEffect">
                                  <p:stCondLst>
                                    <p:cond delay="0"/>
                                  </p:stCondLst>
                                  <p:iterate type="lt">
                                    <p:tmPct val="10000"/>
                                  </p:iterate>
                                  <p:childTnLst>
                                    <p:set>
                                      <p:cBhvr>
                                        <p:cTn id="53" dur="1" fill="hold">
                                          <p:stCondLst>
                                            <p:cond delay="0"/>
                                          </p:stCondLst>
                                        </p:cTn>
                                        <p:tgtEl>
                                          <p:spTgt spid="29710"/>
                                        </p:tgtEl>
                                        <p:attrNameLst>
                                          <p:attrName>style.visibility</p:attrName>
                                        </p:attrNameLst>
                                      </p:cBhvr>
                                      <p:to>
                                        <p:strVal val="visible"/>
                                      </p:to>
                                    </p:set>
                                    <p:anim calcmode="lin" valueType="num">
                                      <p:cBhvr>
                                        <p:cTn id="54" dur="500" fill="hold"/>
                                        <p:tgtEl>
                                          <p:spTgt spid="29710"/>
                                        </p:tgtEl>
                                        <p:attrNameLst>
                                          <p:attrName>ppt_x</p:attrName>
                                        </p:attrNameLst>
                                      </p:cBhvr>
                                      <p:tavLst>
                                        <p:tav tm="0">
                                          <p:val>
                                            <p:strVal val="#ppt_x"/>
                                          </p:val>
                                        </p:tav>
                                        <p:tav tm="50000">
                                          <p:val>
                                            <p:strVal val="#ppt_x+.1"/>
                                          </p:val>
                                        </p:tav>
                                        <p:tav tm="100000">
                                          <p:val>
                                            <p:strVal val="#ppt_x"/>
                                          </p:val>
                                        </p:tav>
                                      </p:tavLst>
                                    </p:anim>
                                    <p:anim calcmode="lin" valueType="num">
                                      <p:cBhvr>
                                        <p:cTn id="55" dur="500" fill="hold"/>
                                        <p:tgtEl>
                                          <p:spTgt spid="29710"/>
                                        </p:tgtEl>
                                        <p:attrNameLst>
                                          <p:attrName>ppt_y</p:attrName>
                                        </p:attrNameLst>
                                      </p:cBhvr>
                                      <p:tavLst>
                                        <p:tav tm="0">
                                          <p:val>
                                            <p:strVal val="#ppt_y"/>
                                          </p:val>
                                        </p:tav>
                                        <p:tav tm="100000">
                                          <p:val>
                                            <p:strVal val="#ppt_y"/>
                                          </p:val>
                                        </p:tav>
                                      </p:tavLst>
                                    </p:anim>
                                    <p:anim calcmode="lin" valueType="num">
                                      <p:cBhvr>
                                        <p:cTn id="56" dur="500" fill="hold"/>
                                        <p:tgtEl>
                                          <p:spTgt spid="29710"/>
                                        </p:tgtEl>
                                        <p:attrNameLst>
                                          <p:attrName>ppt_h</p:attrName>
                                        </p:attrNameLst>
                                      </p:cBhvr>
                                      <p:tavLst>
                                        <p:tav tm="0">
                                          <p:val>
                                            <p:strVal val="#ppt_h/10"/>
                                          </p:val>
                                        </p:tav>
                                        <p:tav tm="50000">
                                          <p:val>
                                            <p:strVal val="#ppt_h+.01"/>
                                          </p:val>
                                        </p:tav>
                                        <p:tav tm="100000">
                                          <p:val>
                                            <p:strVal val="#ppt_h"/>
                                          </p:val>
                                        </p:tav>
                                      </p:tavLst>
                                    </p:anim>
                                    <p:anim calcmode="lin" valueType="num">
                                      <p:cBhvr>
                                        <p:cTn id="57" dur="500" fill="hold"/>
                                        <p:tgtEl>
                                          <p:spTgt spid="29710"/>
                                        </p:tgtEl>
                                        <p:attrNameLst>
                                          <p:attrName>ppt_w</p:attrName>
                                        </p:attrNameLst>
                                      </p:cBhvr>
                                      <p:tavLst>
                                        <p:tav tm="0">
                                          <p:val>
                                            <p:strVal val="#ppt_w/10"/>
                                          </p:val>
                                        </p:tav>
                                        <p:tav tm="50000">
                                          <p:val>
                                            <p:strVal val="#ppt_w+.01"/>
                                          </p:val>
                                        </p:tav>
                                        <p:tav tm="100000">
                                          <p:val>
                                            <p:strVal val="#ppt_w"/>
                                          </p:val>
                                        </p:tav>
                                      </p:tavLst>
                                    </p:anim>
                                    <p:animEffect transition="in" filter="fade">
                                      <p:cBhvr>
                                        <p:cTn id="58" dur="500" tmFilter="0,0; .5, 1; 1, 1"/>
                                        <p:tgtEl>
                                          <p:spTgt spid="29710"/>
                                        </p:tgtEl>
                                      </p:cBhvr>
                                    </p:animEffect>
                                  </p:childTnLst>
                                </p:cTn>
                              </p:par>
                            </p:childTnLst>
                          </p:cTn>
                        </p:par>
                        <p:par>
                          <p:cTn id="59" fill="hold">
                            <p:stCondLst>
                              <p:cond delay="2500"/>
                            </p:stCondLst>
                            <p:childTnLst>
                              <p:par>
                                <p:cTn id="60" presetID="37" presetClass="entr" presetSubtype="0" fill="hold" grpId="5" nodeType="afterEffect">
                                  <p:stCondLst>
                                    <p:cond delay="0"/>
                                  </p:stCondLst>
                                  <p:childTnLst>
                                    <p:set>
                                      <p:cBhvr>
                                        <p:cTn id="61" dur="1" fill="hold">
                                          <p:stCondLst>
                                            <p:cond delay="0"/>
                                          </p:stCondLst>
                                        </p:cTn>
                                        <p:tgtEl>
                                          <p:spTgt spid="29711"/>
                                        </p:tgtEl>
                                        <p:attrNameLst>
                                          <p:attrName>style.visibility</p:attrName>
                                        </p:attrNameLst>
                                      </p:cBhvr>
                                      <p:to>
                                        <p:strVal val="visible"/>
                                      </p:to>
                                    </p:set>
                                    <p:animEffect transition="in" filter="fade">
                                      <p:cBhvr>
                                        <p:cTn id="62" dur="1000"/>
                                        <p:tgtEl>
                                          <p:spTgt spid="29711"/>
                                        </p:tgtEl>
                                      </p:cBhvr>
                                    </p:animEffect>
                                    <p:anim calcmode="lin" valueType="num">
                                      <p:cBhvr>
                                        <p:cTn id="63" dur="1000" fill="hold"/>
                                        <p:tgtEl>
                                          <p:spTgt spid="29711"/>
                                        </p:tgtEl>
                                        <p:attrNameLst>
                                          <p:attrName>ppt_x</p:attrName>
                                        </p:attrNameLst>
                                      </p:cBhvr>
                                      <p:tavLst>
                                        <p:tav tm="0">
                                          <p:val>
                                            <p:strVal val="#ppt_x"/>
                                          </p:val>
                                        </p:tav>
                                        <p:tav tm="100000">
                                          <p:val>
                                            <p:strVal val="#ppt_x"/>
                                          </p:val>
                                        </p:tav>
                                      </p:tavLst>
                                    </p:anim>
                                    <p:anim calcmode="lin" valueType="num">
                                      <p:cBhvr>
                                        <p:cTn id="64" dur="900" decel="100000" fill="hold"/>
                                        <p:tgtEl>
                                          <p:spTgt spid="29711"/>
                                        </p:tgtEl>
                                        <p:attrNameLst>
                                          <p:attrName>ppt_y</p:attrName>
                                        </p:attrNameLst>
                                      </p:cBhvr>
                                      <p:tavLst>
                                        <p:tav tm="0">
                                          <p:val>
                                            <p:strVal val="#ppt_y+1"/>
                                          </p:val>
                                        </p:tav>
                                        <p:tav tm="100000">
                                          <p:val>
                                            <p:strVal val="#ppt_y-.03"/>
                                          </p:val>
                                        </p:tav>
                                      </p:tavLst>
                                    </p:anim>
                                    <p:anim calcmode="lin" valueType="num">
                                      <p:cBhvr>
                                        <p:cTn id="65" dur="100" accel="100000" fill="hold">
                                          <p:stCondLst>
                                            <p:cond delay="900"/>
                                          </p:stCondLst>
                                        </p:cTn>
                                        <p:tgtEl>
                                          <p:spTgt spid="29711"/>
                                        </p:tgtEl>
                                        <p:attrNameLst>
                                          <p:attrName>ppt_y</p:attrName>
                                        </p:attrNameLst>
                                      </p:cBhvr>
                                      <p:tavLst>
                                        <p:tav tm="0">
                                          <p:val>
                                            <p:strVal val="#ppt_y-.03"/>
                                          </p:val>
                                        </p:tav>
                                        <p:tav tm="100000">
                                          <p:val>
                                            <p:strVal val="#ppt_y"/>
                                          </p:val>
                                        </p:tav>
                                      </p:tavLst>
                                    </p:anim>
                                  </p:childTnLst>
                                </p:cTn>
                              </p:par>
                              <p:par>
                                <p:cTn id="66" presetID="27" presetClass="entr" presetSubtype="0" fill="hold" grpId="0" nodeType="withEffect">
                                  <p:stCondLst>
                                    <p:cond delay="0"/>
                                  </p:stCondLst>
                                  <p:iterate type="lt">
                                    <p:tmPct val="50000"/>
                                  </p:iterate>
                                  <p:childTnLst>
                                    <p:set>
                                      <p:cBhvr>
                                        <p:cTn id="67" dur="1" fill="hold">
                                          <p:stCondLst>
                                            <p:cond delay="0"/>
                                          </p:stCondLst>
                                        </p:cTn>
                                        <p:tgtEl>
                                          <p:spTgt spid="33802"/>
                                        </p:tgtEl>
                                        <p:attrNameLst>
                                          <p:attrName>style.visibility</p:attrName>
                                        </p:attrNameLst>
                                      </p:cBhvr>
                                      <p:to>
                                        <p:strVal val="visible"/>
                                      </p:to>
                                    </p:set>
                                    <p:anim calcmode="discrete" valueType="clr">
                                      <p:cBhvr override="childStyle">
                                        <p:cTn id="68" dur="80"/>
                                        <p:tgtEl>
                                          <p:spTgt spid="33802"/>
                                        </p:tgtEl>
                                        <p:attrNameLst>
                                          <p:attrName>style.color</p:attrName>
                                        </p:attrNameLst>
                                      </p:cBhvr>
                                      <p:tavLst>
                                        <p:tav tm="0">
                                          <p:val>
                                            <p:clrVal>
                                              <a:schemeClr val="accent2"/>
                                            </p:clrVal>
                                          </p:val>
                                        </p:tav>
                                        <p:tav tm="50000">
                                          <p:val>
                                            <p:clrVal>
                                              <a:schemeClr val="hlink"/>
                                            </p:clrVal>
                                          </p:val>
                                        </p:tav>
                                      </p:tavLst>
                                    </p:anim>
                                    <p:anim calcmode="discrete" valueType="clr">
                                      <p:cBhvr>
                                        <p:cTn id="69" dur="80"/>
                                        <p:tgtEl>
                                          <p:spTgt spid="33802"/>
                                        </p:tgtEl>
                                        <p:attrNameLst>
                                          <p:attrName>fillcolor</p:attrName>
                                        </p:attrNameLst>
                                      </p:cBhvr>
                                      <p:tavLst>
                                        <p:tav tm="0">
                                          <p:val>
                                            <p:clrVal>
                                              <a:schemeClr val="accent2"/>
                                            </p:clrVal>
                                          </p:val>
                                        </p:tav>
                                        <p:tav tm="50000">
                                          <p:val>
                                            <p:clrVal>
                                              <a:schemeClr val="hlink"/>
                                            </p:clrVal>
                                          </p:val>
                                        </p:tav>
                                      </p:tavLst>
                                    </p:anim>
                                    <p:set>
                                      <p:cBhvr>
                                        <p:cTn id="70" dur="80"/>
                                        <p:tgtEl>
                                          <p:spTgt spid="33802"/>
                                        </p:tgtEl>
                                        <p:attrNameLst>
                                          <p:attrName>fill.type</p:attrName>
                                        </p:attrNameLst>
                                      </p:cBhvr>
                                      <p:to>
                                        <p:strVal val="solid"/>
                                      </p:to>
                                    </p:set>
                                  </p:childTnLst>
                                </p:cTn>
                              </p:par>
                            </p:childTnLst>
                          </p:cTn>
                        </p:par>
                        <p:par>
                          <p:cTn id="71" fill="hold">
                            <p:stCondLst>
                              <p:cond delay="3500"/>
                            </p:stCondLst>
                            <p:childTnLst>
                              <p:par>
                                <p:cTn id="72" presetID="41" presetClass="entr" presetSubtype="0" fill="hold" grpId="0" nodeType="afterEffect">
                                  <p:stCondLst>
                                    <p:cond delay="0"/>
                                  </p:stCondLst>
                                  <p:iterate type="lt">
                                    <p:tmPct val="10000"/>
                                  </p:iterate>
                                  <p:childTnLst>
                                    <p:set>
                                      <p:cBhvr>
                                        <p:cTn id="73" dur="1" fill="hold">
                                          <p:stCondLst>
                                            <p:cond delay="0"/>
                                          </p:stCondLst>
                                        </p:cTn>
                                        <p:tgtEl>
                                          <p:spTgt spid="29703"/>
                                        </p:tgtEl>
                                        <p:attrNameLst>
                                          <p:attrName>style.visibility</p:attrName>
                                        </p:attrNameLst>
                                      </p:cBhvr>
                                      <p:to>
                                        <p:strVal val="visible"/>
                                      </p:to>
                                    </p:set>
                                    <p:anim calcmode="lin" valueType="num">
                                      <p:cBhvr>
                                        <p:cTn id="74" dur="500" fill="hold"/>
                                        <p:tgtEl>
                                          <p:spTgt spid="29703"/>
                                        </p:tgtEl>
                                        <p:attrNameLst>
                                          <p:attrName>ppt_x</p:attrName>
                                        </p:attrNameLst>
                                      </p:cBhvr>
                                      <p:tavLst>
                                        <p:tav tm="0">
                                          <p:val>
                                            <p:strVal val="#ppt_x"/>
                                          </p:val>
                                        </p:tav>
                                        <p:tav tm="50000">
                                          <p:val>
                                            <p:strVal val="#ppt_x+.1"/>
                                          </p:val>
                                        </p:tav>
                                        <p:tav tm="100000">
                                          <p:val>
                                            <p:strVal val="#ppt_x"/>
                                          </p:val>
                                        </p:tav>
                                      </p:tavLst>
                                    </p:anim>
                                    <p:anim calcmode="lin" valueType="num">
                                      <p:cBhvr>
                                        <p:cTn id="75" dur="500" fill="hold"/>
                                        <p:tgtEl>
                                          <p:spTgt spid="29703"/>
                                        </p:tgtEl>
                                        <p:attrNameLst>
                                          <p:attrName>ppt_y</p:attrName>
                                        </p:attrNameLst>
                                      </p:cBhvr>
                                      <p:tavLst>
                                        <p:tav tm="0">
                                          <p:val>
                                            <p:strVal val="#ppt_y"/>
                                          </p:val>
                                        </p:tav>
                                        <p:tav tm="100000">
                                          <p:val>
                                            <p:strVal val="#ppt_y"/>
                                          </p:val>
                                        </p:tav>
                                      </p:tavLst>
                                    </p:anim>
                                    <p:anim calcmode="lin" valueType="num">
                                      <p:cBhvr>
                                        <p:cTn id="76" dur="500" fill="hold"/>
                                        <p:tgtEl>
                                          <p:spTgt spid="29703"/>
                                        </p:tgtEl>
                                        <p:attrNameLst>
                                          <p:attrName>ppt_h</p:attrName>
                                        </p:attrNameLst>
                                      </p:cBhvr>
                                      <p:tavLst>
                                        <p:tav tm="0">
                                          <p:val>
                                            <p:strVal val="#ppt_h/10"/>
                                          </p:val>
                                        </p:tav>
                                        <p:tav tm="50000">
                                          <p:val>
                                            <p:strVal val="#ppt_h+.01"/>
                                          </p:val>
                                        </p:tav>
                                        <p:tav tm="100000">
                                          <p:val>
                                            <p:strVal val="#ppt_h"/>
                                          </p:val>
                                        </p:tav>
                                      </p:tavLst>
                                    </p:anim>
                                    <p:anim calcmode="lin" valueType="num">
                                      <p:cBhvr>
                                        <p:cTn id="77" dur="500" fill="hold"/>
                                        <p:tgtEl>
                                          <p:spTgt spid="29703"/>
                                        </p:tgtEl>
                                        <p:attrNameLst>
                                          <p:attrName>ppt_w</p:attrName>
                                        </p:attrNameLst>
                                      </p:cBhvr>
                                      <p:tavLst>
                                        <p:tav tm="0">
                                          <p:val>
                                            <p:strVal val="#ppt_w/10"/>
                                          </p:val>
                                        </p:tav>
                                        <p:tav tm="50000">
                                          <p:val>
                                            <p:strVal val="#ppt_w+.01"/>
                                          </p:val>
                                        </p:tav>
                                        <p:tav tm="100000">
                                          <p:val>
                                            <p:strVal val="#ppt_w"/>
                                          </p:val>
                                        </p:tav>
                                      </p:tavLst>
                                    </p:anim>
                                    <p:animEffect transition="in" filter="fade">
                                      <p:cBhvr>
                                        <p:cTn id="78" dur="500" tmFilter="0,0; .5, 1; 1, 1"/>
                                        <p:tgtEl>
                                          <p:spTgt spid="29703"/>
                                        </p:tgtEl>
                                      </p:cBhvr>
                                    </p:animEffect>
                                  </p:childTnLst>
                                </p:cTn>
                              </p:par>
                            </p:childTnLst>
                          </p:cTn>
                        </p:par>
                        <p:par>
                          <p:cTn id="79" fill="hold">
                            <p:stCondLst>
                              <p:cond delay="4000"/>
                            </p:stCondLst>
                            <p:childTnLst>
                              <p:par>
                                <p:cTn id="80" presetID="37" presetClass="entr" presetSubtype="0" fill="hold" grpId="0" nodeType="afterEffect">
                                  <p:stCondLst>
                                    <p:cond delay="0"/>
                                  </p:stCondLst>
                                  <p:childTnLst>
                                    <p:set>
                                      <p:cBhvr>
                                        <p:cTn id="81" dur="1" fill="hold">
                                          <p:stCondLst>
                                            <p:cond delay="0"/>
                                          </p:stCondLst>
                                        </p:cTn>
                                        <p:tgtEl>
                                          <p:spTgt spid="29702"/>
                                        </p:tgtEl>
                                        <p:attrNameLst>
                                          <p:attrName>style.visibility</p:attrName>
                                        </p:attrNameLst>
                                      </p:cBhvr>
                                      <p:to>
                                        <p:strVal val="visible"/>
                                      </p:to>
                                    </p:set>
                                    <p:animEffect transition="in" filter="fade">
                                      <p:cBhvr>
                                        <p:cTn id="82" dur="1000"/>
                                        <p:tgtEl>
                                          <p:spTgt spid="29702"/>
                                        </p:tgtEl>
                                      </p:cBhvr>
                                    </p:animEffect>
                                    <p:anim calcmode="lin" valueType="num">
                                      <p:cBhvr>
                                        <p:cTn id="83" dur="1000" fill="hold"/>
                                        <p:tgtEl>
                                          <p:spTgt spid="29702"/>
                                        </p:tgtEl>
                                        <p:attrNameLst>
                                          <p:attrName>ppt_x</p:attrName>
                                        </p:attrNameLst>
                                      </p:cBhvr>
                                      <p:tavLst>
                                        <p:tav tm="0">
                                          <p:val>
                                            <p:strVal val="#ppt_x"/>
                                          </p:val>
                                        </p:tav>
                                        <p:tav tm="100000">
                                          <p:val>
                                            <p:strVal val="#ppt_x"/>
                                          </p:val>
                                        </p:tav>
                                      </p:tavLst>
                                    </p:anim>
                                    <p:anim calcmode="lin" valueType="num">
                                      <p:cBhvr>
                                        <p:cTn id="84" dur="900" decel="100000" fill="hold"/>
                                        <p:tgtEl>
                                          <p:spTgt spid="29702"/>
                                        </p:tgtEl>
                                        <p:attrNameLst>
                                          <p:attrName>ppt_y</p:attrName>
                                        </p:attrNameLst>
                                      </p:cBhvr>
                                      <p:tavLst>
                                        <p:tav tm="0">
                                          <p:val>
                                            <p:strVal val="#ppt_y+1"/>
                                          </p:val>
                                        </p:tav>
                                        <p:tav tm="100000">
                                          <p:val>
                                            <p:strVal val="#ppt_y-.03"/>
                                          </p:val>
                                        </p:tav>
                                      </p:tavLst>
                                    </p:anim>
                                    <p:anim calcmode="lin" valueType="num">
                                      <p:cBhvr>
                                        <p:cTn id="85" dur="100" accel="100000" fill="hold">
                                          <p:stCondLst>
                                            <p:cond delay="900"/>
                                          </p:stCondLst>
                                        </p:cTn>
                                        <p:tgtEl>
                                          <p:spTgt spid="29702"/>
                                        </p:tgtEl>
                                        <p:attrNameLst>
                                          <p:attrName>ppt_y</p:attrName>
                                        </p:attrNameLst>
                                      </p:cBhvr>
                                      <p:tavLst>
                                        <p:tav tm="0">
                                          <p:val>
                                            <p:strVal val="#ppt_y-.03"/>
                                          </p:val>
                                        </p:tav>
                                        <p:tav tm="100000">
                                          <p:val>
                                            <p:strVal val="#ppt_y"/>
                                          </p:val>
                                        </p:tav>
                                      </p:tavLst>
                                    </p:anim>
                                  </p:childTnLst>
                                </p:cTn>
                              </p:par>
                              <p:par>
                                <p:cTn id="86" presetID="27" presetClass="entr" presetSubtype="0" fill="hold" grpId="0" nodeType="withEffect">
                                  <p:stCondLst>
                                    <p:cond delay="0"/>
                                  </p:stCondLst>
                                  <p:iterate type="lt">
                                    <p:tmPct val="50000"/>
                                  </p:iterate>
                                  <p:childTnLst>
                                    <p:set>
                                      <p:cBhvr>
                                        <p:cTn id="87" dur="1" fill="hold">
                                          <p:stCondLst>
                                            <p:cond delay="0"/>
                                          </p:stCondLst>
                                        </p:cTn>
                                        <p:tgtEl>
                                          <p:spTgt spid="33796"/>
                                        </p:tgtEl>
                                        <p:attrNameLst>
                                          <p:attrName>style.visibility</p:attrName>
                                        </p:attrNameLst>
                                      </p:cBhvr>
                                      <p:to>
                                        <p:strVal val="visible"/>
                                      </p:to>
                                    </p:set>
                                    <p:anim calcmode="discrete" valueType="clr">
                                      <p:cBhvr override="childStyle">
                                        <p:cTn id="88" dur="80"/>
                                        <p:tgtEl>
                                          <p:spTgt spid="33796"/>
                                        </p:tgtEl>
                                        <p:attrNameLst>
                                          <p:attrName>style.color</p:attrName>
                                        </p:attrNameLst>
                                      </p:cBhvr>
                                      <p:tavLst>
                                        <p:tav tm="0">
                                          <p:val>
                                            <p:clrVal>
                                              <a:schemeClr val="accent2"/>
                                            </p:clrVal>
                                          </p:val>
                                        </p:tav>
                                        <p:tav tm="50000">
                                          <p:val>
                                            <p:clrVal>
                                              <a:schemeClr val="hlink"/>
                                            </p:clrVal>
                                          </p:val>
                                        </p:tav>
                                      </p:tavLst>
                                    </p:anim>
                                    <p:anim calcmode="discrete" valueType="clr">
                                      <p:cBhvr>
                                        <p:cTn id="89" dur="80"/>
                                        <p:tgtEl>
                                          <p:spTgt spid="33796"/>
                                        </p:tgtEl>
                                        <p:attrNameLst>
                                          <p:attrName>fillcolor</p:attrName>
                                        </p:attrNameLst>
                                      </p:cBhvr>
                                      <p:tavLst>
                                        <p:tav tm="0">
                                          <p:val>
                                            <p:clrVal>
                                              <a:schemeClr val="accent2"/>
                                            </p:clrVal>
                                          </p:val>
                                        </p:tav>
                                        <p:tav tm="50000">
                                          <p:val>
                                            <p:clrVal>
                                              <a:schemeClr val="hlink"/>
                                            </p:clrVal>
                                          </p:val>
                                        </p:tav>
                                      </p:tavLst>
                                    </p:anim>
                                    <p:set>
                                      <p:cBhvr>
                                        <p:cTn id="90" dur="80"/>
                                        <p:tgtEl>
                                          <p:spTgt spid="33796"/>
                                        </p:tgtEl>
                                        <p:attrNameLst>
                                          <p:attrName>fill.type</p:attrName>
                                        </p:attrNameLst>
                                      </p:cBhvr>
                                      <p:to>
                                        <p:strVal val="solid"/>
                                      </p:to>
                                    </p:set>
                                  </p:childTnLst>
                                </p:cTn>
                              </p:par>
                            </p:childTnLst>
                          </p:cTn>
                        </p:par>
                        <p:par>
                          <p:cTn id="91" fill="hold">
                            <p:stCondLst>
                              <p:cond delay="5000"/>
                            </p:stCondLst>
                            <p:childTnLst>
                              <p:par>
                                <p:cTn id="92" presetID="41" presetClass="entr" presetSubtype="0" fill="hold" grpId="0" nodeType="afterEffect">
                                  <p:stCondLst>
                                    <p:cond delay="0"/>
                                  </p:stCondLst>
                                  <p:iterate type="lt">
                                    <p:tmPct val="10000"/>
                                  </p:iterate>
                                  <p:childTnLst>
                                    <p:set>
                                      <p:cBhvr>
                                        <p:cTn id="93" dur="1" fill="hold">
                                          <p:stCondLst>
                                            <p:cond delay="0"/>
                                          </p:stCondLst>
                                        </p:cTn>
                                        <p:tgtEl>
                                          <p:spTgt spid="29708"/>
                                        </p:tgtEl>
                                        <p:attrNameLst>
                                          <p:attrName>style.visibility</p:attrName>
                                        </p:attrNameLst>
                                      </p:cBhvr>
                                      <p:to>
                                        <p:strVal val="visible"/>
                                      </p:to>
                                    </p:set>
                                    <p:anim calcmode="lin" valueType="num">
                                      <p:cBhvr>
                                        <p:cTn id="94" dur="500" fill="hold"/>
                                        <p:tgtEl>
                                          <p:spTgt spid="29708"/>
                                        </p:tgtEl>
                                        <p:attrNameLst>
                                          <p:attrName>ppt_x</p:attrName>
                                        </p:attrNameLst>
                                      </p:cBhvr>
                                      <p:tavLst>
                                        <p:tav tm="0">
                                          <p:val>
                                            <p:strVal val="#ppt_x"/>
                                          </p:val>
                                        </p:tav>
                                        <p:tav tm="50000">
                                          <p:val>
                                            <p:strVal val="#ppt_x+.1"/>
                                          </p:val>
                                        </p:tav>
                                        <p:tav tm="100000">
                                          <p:val>
                                            <p:strVal val="#ppt_x"/>
                                          </p:val>
                                        </p:tav>
                                      </p:tavLst>
                                    </p:anim>
                                    <p:anim calcmode="lin" valueType="num">
                                      <p:cBhvr>
                                        <p:cTn id="95" dur="500" fill="hold"/>
                                        <p:tgtEl>
                                          <p:spTgt spid="29708"/>
                                        </p:tgtEl>
                                        <p:attrNameLst>
                                          <p:attrName>ppt_y</p:attrName>
                                        </p:attrNameLst>
                                      </p:cBhvr>
                                      <p:tavLst>
                                        <p:tav tm="0">
                                          <p:val>
                                            <p:strVal val="#ppt_y"/>
                                          </p:val>
                                        </p:tav>
                                        <p:tav tm="100000">
                                          <p:val>
                                            <p:strVal val="#ppt_y"/>
                                          </p:val>
                                        </p:tav>
                                      </p:tavLst>
                                    </p:anim>
                                    <p:anim calcmode="lin" valueType="num">
                                      <p:cBhvr>
                                        <p:cTn id="96" dur="500" fill="hold"/>
                                        <p:tgtEl>
                                          <p:spTgt spid="29708"/>
                                        </p:tgtEl>
                                        <p:attrNameLst>
                                          <p:attrName>ppt_h</p:attrName>
                                        </p:attrNameLst>
                                      </p:cBhvr>
                                      <p:tavLst>
                                        <p:tav tm="0">
                                          <p:val>
                                            <p:strVal val="#ppt_h/10"/>
                                          </p:val>
                                        </p:tav>
                                        <p:tav tm="50000">
                                          <p:val>
                                            <p:strVal val="#ppt_h+.01"/>
                                          </p:val>
                                        </p:tav>
                                        <p:tav tm="100000">
                                          <p:val>
                                            <p:strVal val="#ppt_h"/>
                                          </p:val>
                                        </p:tav>
                                      </p:tavLst>
                                    </p:anim>
                                    <p:anim calcmode="lin" valueType="num">
                                      <p:cBhvr>
                                        <p:cTn id="97" dur="500" fill="hold"/>
                                        <p:tgtEl>
                                          <p:spTgt spid="29708"/>
                                        </p:tgtEl>
                                        <p:attrNameLst>
                                          <p:attrName>ppt_w</p:attrName>
                                        </p:attrNameLst>
                                      </p:cBhvr>
                                      <p:tavLst>
                                        <p:tav tm="0">
                                          <p:val>
                                            <p:strVal val="#ppt_w/10"/>
                                          </p:val>
                                        </p:tav>
                                        <p:tav tm="50000">
                                          <p:val>
                                            <p:strVal val="#ppt_w+.01"/>
                                          </p:val>
                                        </p:tav>
                                        <p:tav tm="100000">
                                          <p:val>
                                            <p:strVal val="#ppt_w"/>
                                          </p:val>
                                        </p:tav>
                                      </p:tavLst>
                                    </p:anim>
                                    <p:animEffect transition="in" filter="fade">
                                      <p:cBhvr>
                                        <p:cTn id="98" dur="500" tmFilter="0,0; .5, 1; 1, 1"/>
                                        <p:tgtEl>
                                          <p:spTgt spid="29708"/>
                                        </p:tgtEl>
                                      </p:cBhvr>
                                    </p:animEffect>
                                  </p:childTnLst>
                                </p:cTn>
                              </p:par>
                            </p:childTnLst>
                          </p:cTn>
                        </p:par>
                        <p:par>
                          <p:cTn id="99" fill="hold">
                            <p:stCondLst>
                              <p:cond delay="5500"/>
                            </p:stCondLst>
                            <p:childTnLst>
                              <p:par>
                                <p:cTn id="100" presetID="37" presetClass="entr" presetSubtype="0" fill="hold" grpId="0" nodeType="afterEffect">
                                  <p:stCondLst>
                                    <p:cond delay="0"/>
                                  </p:stCondLst>
                                  <p:childTnLst>
                                    <p:set>
                                      <p:cBhvr>
                                        <p:cTn id="101" dur="1" fill="hold">
                                          <p:stCondLst>
                                            <p:cond delay="0"/>
                                          </p:stCondLst>
                                        </p:cTn>
                                        <p:tgtEl>
                                          <p:spTgt spid="29707"/>
                                        </p:tgtEl>
                                        <p:attrNameLst>
                                          <p:attrName>style.visibility</p:attrName>
                                        </p:attrNameLst>
                                      </p:cBhvr>
                                      <p:to>
                                        <p:strVal val="visible"/>
                                      </p:to>
                                    </p:set>
                                    <p:animEffect transition="in" filter="fade">
                                      <p:cBhvr>
                                        <p:cTn id="102" dur="1000"/>
                                        <p:tgtEl>
                                          <p:spTgt spid="29707"/>
                                        </p:tgtEl>
                                      </p:cBhvr>
                                    </p:animEffect>
                                    <p:anim calcmode="lin" valueType="num">
                                      <p:cBhvr>
                                        <p:cTn id="103" dur="1000" fill="hold"/>
                                        <p:tgtEl>
                                          <p:spTgt spid="29707"/>
                                        </p:tgtEl>
                                        <p:attrNameLst>
                                          <p:attrName>ppt_x</p:attrName>
                                        </p:attrNameLst>
                                      </p:cBhvr>
                                      <p:tavLst>
                                        <p:tav tm="0">
                                          <p:val>
                                            <p:strVal val="#ppt_x"/>
                                          </p:val>
                                        </p:tav>
                                        <p:tav tm="100000">
                                          <p:val>
                                            <p:strVal val="#ppt_x"/>
                                          </p:val>
                                        </p:tav>
                                      </p:tavLst>
                                    </p:anim>
                                    <p:anim calcmode="lin" valueType="num">
                                      <p:cBhvr>
                                        <p:cTn id="104" dur="900" decel="100000" fill="hold"/>
                                        <p:tgtEl>
                                          <p:spTgt spid="29707"/>
                                        </p:tgtEl>
                                        <p:attrNameLst>
                                          <p:attrName>ppt_y</p:attrName>
                                        </p:attrNameLst>
                                      </p:cBhvr>
                                      <p:tavLst>
                                        <p:tav tm="0">
                                          <p:val>
                                            <p:strVal val="#ppt_y+1"/>
                                          </p:val>
                                        </p:tav>
                                        <p:tav tm="100000">
                                          <p:val>
                                            <p:strVal val="#ppt_y-.03"/>
                                          </p:val>
                                        </p:tav>
                                      </p:tavLst>
                                    </p:anim>
                                    <p:anim calcmode="lin" valueType="num">
                                      <p:cBhvr>
                                        <p:cTn id="105" dur="100" accel="100000" fill="hold">
                                          <p:stCondLst>
                                            <p:cond delay="900"/>
                                          </p:stCondLst>
                                        </p:cTn>
                                        <p:tgtEl>
                                          <p:spTgt spid="29707"/>
                                        </p:tgtEl>
                                        <p:attrNameLst>
                                          <p:attrName>ppt_y</p:attrName>
                                        </p:attrNameLst>
                                      </p:cBhvr>
                                      <p:tavLst>
                                        <p:tav tm="0">
                                          <p:val>
                                            <p:strVal val="#ppt_y-.03"/>
                                          </p:val>
                                        </p:tav>
                                        <p:tav tm="100000">
                                          <p:val>
                                            <p:strVal val="#ppt_y"/>
                                          </p:val>
                                        </p:tav>
                                      </p:tavLst>
                                    </p:anim>
                                  </p:childTnLst>
                                </p:cTn>
                              </p:par>
                              <p:par>
                                <p:cTn id="106" presetID="27" presetClass="entr" presetSubtype="0" fill="hold" grpId="0" nodeType="withEffect">
                                  <p:stCondLst>
                                    <p:cond delay="0"/>
                                  </p:stCondLst>
                                  <p:iterate type="lt">
                                    <p:tmPct val="50000"/>
                                  </p:iterate>
                                  <p:childTnLst>
                                    <p:set>
                                      <p:cBhvr>
                                        <p:cTn id="107" dur="1" fill="hold">
                                          <p:stCondLst>
                                            <p:cond delay="0"/>
                                          </p:stCondLst>
                                        </p:cTn>
                                        <p:tgtEl>
                                          <p:spTgt spid="33799"/>
                                        </p:tgtEl>
                                        <p:attrNameLst>
                                          <p:attrName>style.visibility</p:attrName>
                                        </p:attrNameLst>
                                      </p:cBhvr>
                                      <p:to>
                                        <p:strVal val="visible"/>
                                      </p:to>
                                    </p:set>
                                    <p:anim calcmode="discrete" valueType="clr">
                                      <p:cBhvr override="childStyle">
                                        <p:cTn id="108" dur="80"/>
                                        <p:tgtEl>
                                          <p:spTgt spid="33799"/>
                                        </p:tgtEl>
                                        <p:attrNameLst>
                                          <p:attrName>style.color</p:attrName>
                                        </p:attrNameLst>
                                      </p:cBhvr>
                                      <p:tavLst>
                                        <p:tav tm="0">
                                          <p:val>
                                            <p:clrVal>
                                              <a:schemeClr val="accent2"/>
                                            </p:clrVal>
                                          </p:val>
                                        </p:tav>
                                        <p:tav tm="50000">
                                          <p:val>
                                            <p:clrVal>
                                              <a:schemeClr val="hlink"/>
                                            </p:clrVal>
                                          </p:val>
                                        </p:tav>
                                      </p:tavLst>
                                    </p:anim>
                                    <p:anim calcmode="discrete" valueType="clr">
                                      <p:cBhvr>
                                        <p:cTn id="109" dur="80"/>
                                        <p:tgtEl>
                                          <p:spTgt spid="33799"/>
                                        </p:tgtEl>
                                        <p:attrNameLst>
                                          <p:attrName>fillcolor</p:attrName>
                                        </p:attrNameLst>
                                      </p:cBhvr>
                                      <p:tavLst>
                                        <p:tav tm="0">
                                          <p:val>
                                            <p:clrVal>
                                              <a:schemeClr val="accent2"/>
                                            </p:clrVal>
                                          </p:val>
                                        </p:tav>
                                        <p:tav tm="50000">
                                          <p:val>
                                            <p:clrVal>
                                              <a:schemeClr val="hlink"/>
                                            </p:clrVal>
                                          </p:val>
                                        </p:tav>
                                      </p:tavLst>
                                    </p:anim>
                                    <p:set>
                                      <p:cBhvr>
                                        <p:cTn id="110" dur="80"/>
                                        <p:tgtEl>
                                          <p:spTgt spid="3379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uiExpand="1" build="allAtOnce"/>
      <p:bldP spid="29716" grpId="0" animBg="1"/>
      <p:bldP spid="29716" grpId="1" animBg="1"/>
      <p:bldP spid="29716" grpId="2" animBg="1"/>
      <p:bldP spid="29716" grpId="3" animBg="1"/>
      <p:bldP spid="29715" grpId="0" animBg="1"/>
      <p:bldP spid="29715" grpId="1" animBg="1"/>
      <p:bldP spid="29715" grpId="2" animBg="1"/>
      <p:bldP spid="29715" grpId="3" animBg="1"/>
      <p:bldP spid="29715" grpId="4" animBg="1"/>
      <p:bldP spid="29715" grpId="5" animBg="1"/>
      <p:bldP spid="29715" grpId="6" animBg="1"/>
      <p:bldP spid="29715" grpId="7" animBg="1"/>
      <p:bldP spid="29715" grpId="8" animBg="1"/>
      <p:bldP spid="29715" grpId="9" animBg="1"/>
      <p:bldP spid="29715" grpId="10" animBg="1"/>
      <p:bldP spid="29715" grpId="11" animBg="1"/>
      <p:bldP spid="29715" grpId="12" animBg="1"/>
      <p:bldP spid="29715" grpId="13" animBg="1"/>
      <p:bldP spid="29715" grpId="14" animBg="1"/>
      <p:bldP spid="29715" grpId="15" animBg="1"/>
      <p:bldP spid="29715" grpId="16" animBg="1"/>
      <p:bldP spid="29715" grpId="17" animBg="1"/>
      <p:bldP spid="29715" grpId="18" animBg="1"/>
      <p:bldP spid="29715" grpId="19" animBg="1"/>
      <p:bldP spid="29715" grpId="20" animBg="1"/>
      <p:bldP spid="33803" grpId="0"/>
      <p:bldP spid="33803" grpId="1"/>
      <p:bldP spid="29710" grpId="0" animBg="1"/>
      <p:bldP spid="29711" grpId="1" animBg="1"/>
      <p:bldP spid="29711" grpId="2" animBg="1"/>
      <p:bldP spid="29711" grpId="3" animBg="1"/>
      <p:bldP spid="29711" grpId="4" animBg="1"/>
      <p:bldP spid="29711" grpId="5" animBg="1"/>
      <p:bldP spid="29715" grpId="22" animBg="1"/>
      <p:bldP spid="33802" grpId="0"/>
      <p:bldP spid="29703" grpId="0" animBg="1"/>
      <p:bldP spid="29702" grpId="0" animBg="1"/>
      <p:bldP spid="33796" grpId="0"/>
      <p:bldP spid="29708" grpId="0" animBg="1"/>
      <p:bldP spid="29707" grpId="0" animBg="1"/>
      <p:bldP spid="3379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XuMUU0b"/>
          <p:cNvPicPr>
            <a:picLocks noChangeAspect="1"/>
          </p:cNvPicPr>
          <p:nvPr/>
        </p:nvPicPr>
        <p:blipFill>
          <a:blip r:embed="rId1"/>
          <a:stretch>
            <a:fillRect/>
          </a:stretch>
        </p:blipFill>
        <p:spPr>
          <a:xfrm>
            <a:off x="5386070" y="1840865"/>
            <a:ext cx="6441440" cy="3176905"/>
          </a:xfrm>
          <a:prstGeom prst="rect">
            <a:avLst/>
          </a:prstGeom>
        </p:spPr>
      </p:pic>
      <p:sp>
        <p:nvSpPr>
          <p:cNvPr id="3" name="文本框 2"/>
          <p:cNvSpPr txBox="1"/>
          <p:nvPr>
            <p:custDataLst>
              <p:tags r:id="rId2"/>
            </p:custDataLst>
          </p:nvPr>
        </p:nvSpPr>
        <p:spPr>
          <a:xfrm>
            <a:off x="838200" y="568960"/>
            <a:ext cx="10515600" cy="1121728"/>
          </a:xfrm>
          <a:prstGeom prst="rect">
            <a:avLst/>
          </a:prstGeom>
        </p:spPr>
        <p:txBody>
          <a:bodyPr vert="horz" lIns="91440" tIns="45720" rIns="91440" bIns="45720" rtlCol="0" anchor="ctr">
            <a:normAutofit/>
          </a:bodyPr>
          <a:lstStyle>
            <a:lvl1pPr defTabSz="914400" eaLnBrk="1" latinLnBrk="0" hangingPunct="1">
              <a:lnSpc>
                <a:spcPct val="90000"/>
              </a:lnSpc>
              <a:spcAft>
                <a:spcPts val="0"/>
              </a:spcAft>
              <a:buNone/>
              <a:defRPr sz="4400" b="1">
                <a:solidFill>
                  <a:schemeClr val="accent1">
                    <a:lumMod val="50000"/>
                  </a:schemeClr>
                </a:solidFill>
                <a:effectLst>
                  <a:glow rad="139700">
                    <a:srgbClr val="60A8FF">
                      <a:alpha val="14902"/>
                    </a:srgbClr>
                  </a:glow>
                </a:effectLst>
                <a:latin typeface="+mj-lt"/>
                <a:ea typeface="+mj-ea"/>
                <a:cs typeface="+mj-cs"/>
              </a:defRPr>
            </a:lvl1pPr>
          </a:lstStyle>
          <a:p>
            <a:r>
              <a:rPr lang="en-US" altLang="zh-CN"/>
              <a:t>How to crack a hash</a:t>
            </a:r>
            <a:endParaRPr lang="en-US" altLang="zh-CN"/>
          </a:p>
        </p:txBody>
      </p:sp>
      <p:sp>
        <p:nvSpPr>
          <p:cNvPr id="4" name="文本框 3"/>
          <p:cNvSpPr txBox="1"/>
          <p:nvPr>
            <p:custDataLst>
              <p:tags r:id="rId3"/>
            </p:custDataLst>
          </p:nvPr>
        </p:nvSpPr>
        <p:spPr>
          <a:xfrm>
            <a:off x="838200" y="1786255"/>
            <a:ext cx="4719955" cy="4597400"/>
          </a:xfrm>
          <a:prstGeom prst="rect">
            <a:avLst/>
          </a:prstGeom>
        </p:spPr>
        <p:txBody>
          <a:bodyPr vert="horz" lIns="91440" tIns="45720" rIns="91440" bIns="45720" rtlCol="0">
            <a:normAutofit/>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pPr marL="342900" indent="-342900">
              <a:lnSpc>
                <a:spcPct val="150000"/>
              </a:lnSpc>
              <a:buFont typeface="Arial" panose="020B0604020202090204" pitchFamily="34" charset="0"/>
              <a:buChar char="•"/>
            </a:pPr>
            <a:r>
              <a:rPr lang="en-US" altLang="zh-CN" sz="1800" b="1" dirty="0">
                <a:solidFill>
                  <a:schemeClr val="tx1"/>
                </a:solidFill>
                <a:latin typeface="黑体 (Body)" charset="0"/>
                <a:ea typeface="+mn-ea"/>
                <a:cs typeface="黑体 (Body)" charset="0"/>
              </a:rPr>
              <a:t>Dictionary and Brute Force Attacks</a:t>
            </a:r>
            <a:endParaRPr lang="en-US" altLang="zh-CN" sz="1800" b="1"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r>
              <a:rPr lang="en-US" altLang="zh-CN" sz="1800" b="1" dirty="0">
                <a:solidFill>
                  <a:schemeClr val="tx1"/>
                </a:solidFill>
                <a:latin typeface="黑体 (Body)" charset="0"/>
                <a:ea typeface="+mn-ea"/>
                <a:cs typeface="黑体 (Body)" charset="0"/>
              </a:rPr>
              <a:t>Lookup Tables</a:t>
            </a:r>
            <a:endParaRPr lang="en-US" altLang="zh-CN" sz="1800" b="1"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r>
              <a:rPr lang="en-US" altLang="zh-CN" sz="1800" b="1" dirty="0">
                <a:solidFill>
                  <a:schemeClr val="tx1"/>
                </a:solidFill>
                <a:latin typeface="黑体 (Body)" charset="0"/>
                <a:ea typeface="+mn-ea"/>
                <a:cs typeface="黑体 (Body)" charset="0"/>
              </a:rPr>
              <a:t>Reverse Lookup Tables</a:t>
            </a:r>
            <a:endParaRPr lang="en-US" altLang="zh-CN" sz="1800" b="1"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r>
              <a:rPr lang="en-US" altLang="zh-CN" sz="1800" b="1" dirty="0">
                <a:solidFill>
                  <a:schemeClr val="tx1"/>
                </a:solidFill>
                <a:latin typeface="黑体 (Body)" charset="0"/>
                <a:ea typeface="+mn-ea"/>
                <a:cs typeface="黑体 (Body)" charset="0"/>
              </a:rPr>
              <a:t>Rainbow Tables</a:t>
            </a:r>
            <a:endParaRPr lang="en-US" altLang="zh-CN" sz="1800" b="1" dirty="0">
              <a:solidFill>
                <a:schemeClr val="tx1"/>
              </a:solidFill>
              <a:latin typeface="黑体 (Body)" charset="0"/>
              <a:ea typeface="+mn-ea"/>
              <a:cs typeface="黑体 (Body)" charset="0"/>
            </a:endParaRPr>
          </a:p>
          <a:p>
            <a:pPr marL="342900" indent="-342900">
              <a:lnSpc>
                <a:spcPct val="150000"/>
              </a:lnSpc>
            </a:pPr>
            <a:r>
              <a:rPr lang="en-US" altLang="zh-CN" sz="1800" b="1" dirty="0">
                <a:solidFill>
                  <a:schemeClr val="tx1"/>
                </a:solidFill>
                <a:latin typeface="黑体 (Body)" charset="0"/>
                <a:ea typeface="+mn-ea"/>
                <a:cs typeface="黑体 (Body)" charset="0"/>
              </a:rPr>
              <a:t>NOTE</a:t>
            </a:r>
            <a:r>
              <a:rPr lang="en-US" altLang="zh-CN" sz="1800" dirty="0">
                <a:solidFill>
                  <a:schemeClr val="tx1"/>
                </a:solidFill>
                <a:latin typeface="黑体 (Body)" charset="0"/>
                <a:ea typeface="+mn-ea"/>
                <a:cs typeface="黑体 (Body)" charset="0"/>
              </a:rPr>
              <a:t>:  Simply hashing the password a single time does not sufficiently protect the password. Use </a:t>
            </a:r>
            <a:r>
              <a:rPr lang="en-US" altLang="zh-CN" sz="1800" b="1" dirty="0">
                <a:solidFill>
                  <a:schemeClr val="tx1"/>
                </a:solidFill>
                <a:latin typeface="黑体 (Body)" charset="0"/>
                <a:ea typeface="+mn-ea"/>
                <a:cs typeface="黑体 (Body)" charset="0"/>
              </a:rPr>
              <a:t>iterative</a:t>
            </a:r>
            <a:r>
              <a:rPr lang="en-US" altLang="zh-CN" sz="1800" dirty="0">
                <a:solidFill>
                  <a:schemeClr val="tx1"/>
                </a:solidFill>
                <a:latin typeface="黑体 (Body)" charset="0"/>
                <a:ea typeface="+mn-ea"/>
                <a:cs typeface="黑体 (Body)" charset="0"/>
              </a:rPr>
              <a:t> </a:t>
            </a:r>
            <a:r>
              <a:rPr lang="en-US" altLang="zh-CN" sz="1800" b="1" dirty="0">
                <a:solidFill>
                  <a:schemeClr val="tx1"/>
                </a:solidFill>
                <a:latin typeface="黑体 (Body)" charset="0"/>
                <a:ea typeface="+mn-ea"/>
                <a:cs typeface="黑体 (Body)" charset="0"/>
              </a:rPr>
              <a:t>hashing</a:t>
            </a:r>
            <a:r>
              <a:rPr lang="en-US" altLang="zh-CN" sz="1800" dirty="0">
                <a:solidFill>
                  <a:schemeClr val="tx1"/>
                </a:solidFill>
                <a:latin typeface="黑体 (Body)" charset="0"/>
                <a:ea typeface="+mn-ea"/>
                <a:cs typeface="黑体 (Body)" charset="0"/>
              </a:rPr>
              <a:t> with a </a:t>
            </a:r>
            <a:r>
              <a:rPr lang="en-US" altLang="zh-CN" sz="1800" b="1" dirty="0">
                <a:solidFill>
                  <a:schemeClr val="tx1"/>
                </a:solidFill>
                <a:latin typeface="黑体 (Body)" charset="0"/>
                <a:ea typeface="+mn-ea"/>
                <a:cs typeface="黑体 (Body)" charset="0"/>
              </a:rPr>
              <a:t>random salt</a:t>
            </a:r>
            <a:r>
              <a:rPr lang="en-US" altLang="zh-CN" sz="1800" dirty="0">
                <a:solidFill>
                  <a:schemeClr val="tx1"/>
                </a:solidFill>
                <a:latin typeface="黑体 (Body)" charset="0"/>
                <a:ea typeface="+mn-ea"/>
                <a:cs typeface="黑体 (Body)" charset="0"/>
              </a:rPr>
              <a:t> to make the hash strong.</a:t>
            </a:r>
            <a:endParaRPr lang="en-US" altLang="zh-CN" sz="1800" dirty="0">
              <a:solidFill>
                <a:schemeClr val="accent2">
                  <a:lumMod val="75000"/>
                </a:schemeClr>
              </a:solidFill>
              <a:latin typeface="黑体 (Body)" charset="0"/>
              <a:ea typeface="+mn-ea"/>
              <a:cs typeface="黑体 (Body)" charset="0"/>
            </a:endParaRPr>
          </a:p>
        </p:txBody>
      </p:sp>
    </p:spTree>
    <p:custDataLst>
      <p:tags r:id="rId4"/>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
                                            <p:txEl>
                                              <p:pRg st="0" end="0"/>
                                            </p:txEl>
                                          </p:spTgt>
                                        </p:tgtEl>
                                        <p:attrNameLst>
                                          <p:attrName>style.visibility</p:attrName>
                                        </p:attrNameLst>
                                      </p:cBhvr>
                                      <p:to>
                                        <p:strVal val="visible"/>
                                      </p:to>
                                    </p:set>
                                    <p:anim calcmode="discrete" valueType="clr">
                                      <p:cBhvr override="childStyle">
                                        <p:cTn id="7" dur="100"/>
                                        <p:tgtEl>
                                          <p:spTgt spid="4">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100"/>
                                        <p:tgtEl>
                                          <p:spTgt spid="4">
                                            <p:txEl>
                                              <p:pRg st="0" end="0"/>
                                            </p:txEl>
                                          </p:spTgt>
                                        </p:tgtEl>
                                        <p:attrNameLst>
                                          <p:attrName>fillcolor</p:attrName>
                                        </p:attrNameLst>
                                      </p:cBhvr>
                                      <p:tavLst>
                                        <p:tav tm="0">
                                          <p:val>
                                            <p:clrVal>
                                              <a:schemeClr val="accent2"/>
                                            </p:clrVal>
                                          </p:val>
                                        </p:tav>
                                        <p:tav tm="50000">
                                          <p:val>
                                            <p:clrVal>
                                              <a:schemeClr val="hlink"/>
                                            </p:clrVal>
                                          </p:val>
                                        </p:tav>
                                      </p:tavLst>
                                    </p:anim>
                                    <p:set>
                                      <p:cBhvr>
                                        <p:cTn id="9" dur="100"/>
                                        <p:tgtEl>
                                          <p:spTgt spid="4">
                                            <p:txEl>
                                              <p:pRg st="0" end="0"/>
                                            </p:txEl>
                                          </p:spTgt>
                                        </p:tgtEl>
                                        <p:attrNameLst>
                                          <p:attrName>fill.type</p:attrName>
                                        </p:attrNameLst>
                                      </p:cBhvr>
                                      <p:to>
                                        <p:strVal val="solid"/>
                                      </p:to>
                                    </p:set>
                                  </p:childTnLst>
                                </p:cTn>
                              </p:par>
                              <p:par>
                                <p:cTn id="10" presetID="27" presetClass="entr" presetSubtype="0" fill="hold" grpId="0" nodeType="withEffect">
                                  <p:stCondLst>
                                    <p:cond delay="0"/>
                                  </p:stCondLst>
                                  <p:iterate type="lt">
                                    <p:tmPct val="50000"/>
                                  </p:iterate>
                                  <p:childTnLst>
                                    <p:set>
                                      <p:cBhvr>
                                        <p:cTn id="11" dur="1" fill="hold">
                                          <p:stCondLst>
                                            <p:cond delay="0"/>
                                          </p:stCondLst>
                                        </p:cTn>
                                        <p:tgtEl>
                                          <p:spTgt spid="4">
                                            <p:txEl>
                                              <p:pRg st="1" end="1"/>
                                            </p:txEl>
                                          </p:spTgt>
                                        </p:tgtEl>
                                        <p:attrNameLst>
                                          <p:attrName>style.visibility</p:attrName>
                                        </p:attrNameLst>
                                      </p:cBhvr>
                                      <p:to>
                                        <p:strVal val="visible"/>
                                      </p:to>
                                    </p:set>
                                    <p:anim calcmode="discrete" valueType="clr">
                                      <p:cBhvr override="childStyle">
                                        <p:cTn id="12" dur="100"/>
                                        <p:tgtEl>
                                          <p:spTgt spid="4">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100"/>
                                        <p:tgtEl>
                                          <p:spTgt spid="4">
                                            <p:txEl>
                                              <p:pRg st="1" end="1"/>
                                            </p:txEl>
                                          </p:spTgt>
                                        </p:tgtEl>
                                        <p:attrNameLst>
                                          <p:attrName>fillcolor</p:attrName>
                                        </p:attrNameLst>
                                      </p:cBhvr>
                                      <p:tavLst>
                                        <p:tav tm="0">
                                          <p:val>
                                            <p:clrVal>
                                              <a:schemeClr val="accent2"/>
                                            </p:clrVal>
                                          </p:val>
                                        </p:tav>
                                        <p:tav tm="50000">
                                          <p:val>
                                            <p:clrVal>
                                              <a:schemeClr val="hlink"/>
                                            </p:clrVal>
                                          </p:val>
                                        </p:tav>
                                      </p:tavLst>
                                    </p:anim>
                                    <p:set>
                                      <p:cBhvr>
                                        <p:cTn id="14" dur="100"/>
                                        <p:tgtEl>
                                          <p:spTgt spid="4">
                                            <p:txEl>
                                              <p:pRg st="1" end="1"/>
                                            </p:txEl>
                                          </p:spTgt>
                                        </p:tgtEl>
                                        <p:attrNameLst>
                                          <p:attrName>fill.type</p:attrName>
                                        </p:attrNameLst>
                                      </p:cBhvr>
                                      <p:to>
                                        <p:strVal val="solid"/>
                                      </p:to>
                                    </p:set>
                                  </p:childTnLst>
                                </p:cTn>
                              </p:par>
                              <p:par>
                                <p:cTn id="15" presetID="27" presetClass="entr" presetSubtype="0" fill="hold" grpId="0" nodeType="withEffect">
                                  <p:stCondLst>
                                    <p:cond delay="0"/>
                                  </p:stCondLst>
                                  <p:iterate type="lt">
                                    <p:tmPct val="50000"/>
                                  </p:iterate>
                                  <p:childTnLst>
                                    <p:set>
                                      <p:cBhvr>
                                        <p:cTn id="16" dur="1" fill="hold">
                                          <p:stCondLst>
                                            <p:cond delay="0"/>
                                          </p:stCondLst>
                                        </p:cTn>
                                        <p:tgtEl>
                                          <p:spTgt spid="4">
                                            <p:txEl>
                                              <p:pRg st="2" end="2"/>
                                            </p:txEl>
                                          </p:spTgt>
                                        </p:tgtEl>
                                        <p:attrNameLst>
                                          <p:attrName>style.visibility</p:attrName>
                                        </p:attrNameLst>
                                      </p:cBhvr>
                                      <p:to>
                                        <p:strVal val="visible"/>
                                      </p:to>
                                    </p:set>
                                    <p:anim calcmode="discrete" valueType="clr">
                                      <p:cBhvr override="childStyle">
                                        <p:cTn id="17" dur="100"/>
                                        <p:tgtEl>
                                          <p:spTgt spid="4">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8" dur="100"/>
                                        <p:tgtEl>
                                          <p:spTgt spid="4">
                                            <p:txEl>
                                              <p:pRg st="2" end="2"/>
                                            </p:txEl>
                                          </p:spTgt>
                                        </p:tgtEl>
                                        <p:attrNameLst>
                                          <p:attrName>fillcolor</p:attrName>
                                        </p:attrNameLst>
                                      </p:cBhvr>
                                      <p:tavLst>
                                        <p:tav tm="0">
                                          <p:val>
                                            <p:clrVal>
                                              <a:schemeClr val="accent2"/>
                                            </p:clrVal>
                                          </p:val>
                                        </p:tav>
                                        <p:tav tm="50000">
                                          <p:val>
                                            <p:clrVal>
                                              <a:schemeClr val="hlink"/>
                                            </p:clrVal>
                                          </p:val>
                                        </p:tav>
                                      </p:tavLst>
                                    </p:anim>
                                    <p:set>
                                      <p:cBhvr>
                                        <p:cTn id="19" dur="100"/>
                                        <p:tgtEl>
                                          <p:spTgt spid="4">
                                            <p:txEl>
                                              <p:pRg st="2" end="2"/>
                                            </p:txEl>
                                          </p:spTgt>
                                        </p:tgtEl>
                                        <p:attrNameLst>
                                          <p:attrName>fill.type</p:attrName>
                                        </p:attrNameLst>
                                      </p:cBhvr>
                                      <p:to>
                                        <p:strVal val="solid"/>
                                      </p:to>
                                    </p:set>
                                  </p:childTnLst>
                                </p:cTn>
                              </p:par>
                              <p:par>
                                <p:cTn id="20" presetID="27" presetClass="entr" presetSubtype="0" fill="hold" grpId="0" nodeType="withEffect">
                                  <p:stCondLst>
                                    <p:cond delay="0"/>
                                  </p:stCondLst>
                                  <p:iterate type="lt">
                                    <p:tmPct val="50000"/>
                                  </p:iterate>
                                  <p:childTnLst>
                                    <p:set>
                                      <p:cBhvr>
                                        <p:cTn id="21" dur="1" fill="hold">
                                          <p:stCondLst>
                                            <p:cond delay="0"/>
                                          </p:stCondLst>
                                        </p:cTn>
                                        <p:tgtEl>
                                          <p:spTgt spid="4">
                                            <p:txEl>
                                              <p:pRg st="3" end="3"/>
                                            </p:txEl>
                                          </p:spTgt>
                                        </p:tgtEl>
                                        <p:attrNameLst>
                                          <p:attrName>style.visibility</p:attrName>
                                        </p:attrNameLst>
                                      </p:cBhvr>
                                      <p:to>
                                        <p:strVal val="visible"/>
                                      </p:to>
                                    </p:set>
                                    <p:anim calcmode="discrete" valueType="clr">
                                      <p:cBhvr override="childStyle">
                                        <p:cTn id="22" dur="100"/>
                                        <p:tgtEl>
                                          <p:spTgt spid="4">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3" dur="100"/>
                                        <p:tgtEl>
                                          <p:spTgt spid="4">
                                            <p:txEl>
                                              <p:pRg st="3" end="3"/>
                                            </p:txEl>
                                          </p:spTgt>
                                        </p:tgtEl>
                                        <p:attrNameLst>
                                          <p:attrName>fillcolor</p:attrName>
                                        </p:attrNameLst>
                                      </p:cBhvr>
                                      <p:tavLst>
                                        <p:tav tm="0">
                                          <p:val>
                                            <p:clrVal>
                                              <a:schemeClr val="accent2"/>
                                            </p:clrVal>
                                          </p:val>
                                        </p:tav>
                                        <p:tav tm="50000">
                                          <p:val>
                                            <p:clrVal>
                                              <a:schemeClr val="hlink"/>
                                            </p:clrVal>
                                          </p:val>
                                        </p:tav>
                                      </p:tavLst>
                                    </p:anim>
                                    <p:set>
                                      <p:cBhvr>
                                        <p:cTn id="24" dur="100"/>
                                        <p:tgtEl>
                                          <p:spTgt spid="4">
                                            <p:txEl>
                                              <p:pRg st="3" end="3"/>
                                            </p:txEl>
                                          </p:spTgt>
                                        </p:tgtEl>
                                        <p:attrNameLst>
                                          <p:attrName>fill.type</p:attrName>
                                        </p:attrNameLst>
                                      </p:cBhvr>
                                      <p:to>
                                        <p:strVal val="solid"/>
                                      </p:to>
                                    </p:set>
                                  </p:childTnLst>
                                </p:cTn>
                              </p:par>
                              <p:par>
                                <p:cTn id="25" presetID="27" presetClass="entr" presetSubtype="0" fill="hold" grpId="0" nodeType="withEffect">
                                  <p:stCondLst>
                                    <p:cond delay="0"/>
                                  </p:stCondLst>
                                  <p:iterate type="lt">
                                    <p:tmPct val="50000"/>
                                  </p:iterate>
                                  <p:childTnLst>
                                    <p:set>
                                      <p:cBhvr>
                                        <p:cTn id="26" dur="1" fill="hold">
                                          <p:stCondLst>
                                            <p:cond delay="0"/>
                                          </p:stCondLst>
                                        </p:cTn>
                                        <p:tgtEl>
                                          <p:spTgt spid="4">
                                            <p:txEl>
                                              <p:pRg st="4" end="4"/>
                                            </p:txEl>
                                          </p:spTgt>
                                        </p:tgtEl>
                                        <p:attrNameLst>
                                          <p:attrName>style.visibility</p:attrName>
                                        </p:attrNameLst>
                                      </p:cBhvr>
                                      <p:to>
                                        <p:strVal val="visible"/>
                                      </p:to>
                                    </p:set>
                                    <p:anim calcmode="discrete" valueType="clr">
                                      <p:cBhvr override="childStyle">
                                        <p:cTn id="27" dur="100"/>
                                        <p:tgtEl>
                                          <p:spTgt spid="4">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8" dur="100"/>
                                        <p:tgtEl>
                                          <p:spTgt spid="4">
                                            <p:txEl>
                                              <p:pRg st="4" end="4"/>
                                            </p:txEl>
                                          </p:spTgt>
                                        </p:tgtEl>
                                        <p:attrNameLst>
                                          <p:attrName>fillcolor</p:attrName>
                                        </p:attrNameLst>
                                      </p:cBhvr>
                                      <p:tavLst>
                                        <p:tav tm="0">
                                          <p:val>
                                            <p:clrVal>
                                              <a:schemeClr val="accent2"/>
                                            </p:clrVal>
                                          </p:val>
                                        </p:tav>
                                        <p:tav tm="50000">
                                          <p:val>
                                            <p:clrVal>
                                              <a:schemeClr val="hlink"/>
                                            </p:clrVal>
                                          </p:val>
                                        </p:tav>
                                      </p:tavLst>
                                    </p:anim>
                                    <p:set>
                                      <p:cBhvr>
                                        <p:cTn id="29" dur="100"/>
                                        <p:tgtEl>
                                          <p:spTgt spid="4">
                                            <p:txEl>
                                              <p:pRg st="4" end="4"/>
                                            </p:txEl>
                                          </p:spTgt>
                                        </p:tgtEl>
                                        <p:attrNameLst>
                                          <p:attrName>fill.type</p:attrName>
                                        </p:attrNameLst>
                                      </p:cBhvr>
                                      <p:to>
                                        <p:strVal val="solid"/>
                                      </p:to>
                                    </p:set>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p:cTn id="34" dur="500" fill="hold"/>
                                        <p:tgtEl>
                                          <p:spTgt spid="5"/>
                                        </p:tgtEl>
                                        <p:attrNameLst>
                                          <p:attrName>ppt_w</p:attrName>
                                        </p:attrNameLst>
                                      </p:cBhvr>
                                      <p:tavLst>
                                        <p:tav tm="0">
                                          <p:val>
                                            <p:fltVal val="0"/>
                                          </p:val>
                                        </p:tav>
                                        <p:tav tm="100000">
                                          <p:val>
                                            <p:strVal val="#ppt_w"/>
                                          </p:val>
                                        </p:tav>
                                      </p:tavLst>
                                    </p:anim>
                                    <p:anim calcmode="lin" valueType="num">
                                      <p:cBhvr>
                                        <p:cTn id="35"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uiExpand="1" build="allAtOnce"/>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838200" y="568960"/>
            <a:ext cx="10515600" cy="1121728"/>
          </a:xfrm>
          <a:prstGeom prst="rect">
            <a:avLst/>
          </a:prstGeom>
        </p:spPr>
        <p:txBody>
          <a:bodyPr vert="horz" lIns="91440" tIns="45720" rIns="91440" bIns="45720" rtlCol="0" anchor="ctr">
            <a:normAutofit/>
          </a:bodyPr>
          <a:lstStyle>
            <a:lvl1pPr defTabSz="914400" eaLnBrk="1" latinLnBrk="0" hangingPunct="1">
              <a:lnSpc>
                <a:spcPct val="90000"/>
              </a:lnSpc>
              <a:spcAft>
                <a:spcPts val="0"/>
              </a:spcAft>
              <a:buNone/>
              <a:defRPr sz="4400" b="1">
                <a:solidFill>
                  <a:schemeClr val="accent1">
                    <a:lumMod val="50000"/>
                  </a:schemeClr>
                </a:solidFill>
                <a:effectLst>
                  <a:glow rad="139700">
                    <a:srgbClr val="60A8FF">
                      <a:alpha val="14902"/>
                    </a:srgbClr>
                  </a:glow>
                </a:effectLst>
                <a:latin typeface="+mj-lt"/>
                <a:ea typeface="+mj-ea"/>
                <a:cs typeface="+mj-cs"/>
              </a:defRPr>
            </a:lvl1pPr>
          </a:lstStyle>
          <a:p>
            <a:r>
              <a:rPr lang="en-US" altLang="zh-CN"/>
              <a:t>Salting</a:t>
            </a:r>
            <a:endParaRPr lang="en-US" altLang="zh-CN"/>
          </a:p>
        </p:txBody>
      </p:sp>
      <p:sp>
        <p:nvSpPr>
          <p:cNvPr id="4" name="文本框 3"/>
          <p:cNvSpPr txBox="1"/>
          <p:nvPr>
            <p:custDataLst>
              <p:tags r:id="rId2"/>
            </p:custDataLst>
          </p:nvPr>
        </p:nvSpPr>
        <p:spPr>
          <a:xfrm>
            <a:off x="5772150" y="1691005"/>
            <a:ext cx="5581650" cy="2649855"/>
          </a:xfrm>
          <a:prstGeom prst="rect">
            <a:avLst/>
          </a:prstGeom>
        </p:spPr>
        <p:txBody>
          <a:bodyPr vert="horz" lIns="91440" tIns="45720" rIns="91440" bIns="45720" rtlCol="0">
            <a:normAutofit lnSpcReduction="20000"/>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pPr>
              <a:lnSpc>
                <a:spcPct val="150000"/>
              </a:lnSpc>
            </a:pPr>
            <a:r>
              <a:rPr lang="en-US" altLang="zh-CN" dirty="0">
                <a:solidFill>
                  <a:schemeClr val="tx1"/>
                </a:solidFill>
                <a:latin typeface="黑体 (Body)" charset="0"/>
                <a:ea typeface="+mn-ea"/>
                <a:cs typeface="黑体 (Body)" charset="0"/>
              </a:rPr>
              <a:t>The salt is a random sequence of bytes that is added to the password before being digested. This causes the digest to be different than the normal encryption. It protects us really well against </a:t>
            </a:r>
            <a:r>
              <a:rPr lang="en-US" altLang="zh-CN" b="1" dirty="0">
                <a:solidFill>
                  <a:schemeClr val="tx1"/>
                </a:solidFill>
                <a:latin typeface="黑体 (Body)" charset="0"/>
                <a:ea typeface="+mn-ea"/>
                <a:cs typeface="黑体 (Body)" charset="0"/>
              </a:rPr>
              <a:t>rainbow tables/dictionary attacks.</a:t>
            </a:r>
            <a:endParaRPr lang="en-US" altLang="zh-CN" b="1" dirty="0">
              <a:solidFill>
                <a:schemeClr val="tx1"/>
              </a:solidFill>
              <a:latin typeface="黑体 (Body)" charset="0"/>
              <a:ea typeface="+mn-ea"/>
              <a:cs typeface="黑体 (Body)" charset="0"/>
            </a:endParaRPr>
          </a:p>
        </p:txBody>
      </p:sp>
      <p:pic>
        <p:nvPicPr>
          <p:cNvPr id="2" name="Picture 1" descr="MeaslyGrippingAmazontreeboa-small"/>
          <p:cNvPicPr>
            <a:picLocks noChangeAspect="1"/>
          </p:cNvPicPr>
          <p:nvPr/>
        </p:nvPicPr>
        <p:blipFill>
          <a:blip r:embed="rId3"/>
          <a:stretch>
            <a:fillRect/>
          </a:stretch>
        </p:blipFill>
        <p:spPr>
          <a:xfrm>
            <a:off x="1780540" y="1691005"/>
            <a:ext cx="2649855" cy="2649855"/>
          </a:xfrm>
          <a:prstGeom prst="rect">
            <a:avLst/>
          </a:prstGeom>
        </p:spPr>
      </p:pic>
      <p:pic>
        <p:nvPicPr>
          <p:cNvPr id="5" name="Picture 4" descr="2a34c7f2e658f6ae74f3869f2aa5886f-crypt-text-rendered"/>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8220" y="4340860"/>
            <a:ext cx="6562090" cy="1828800"/>
          </a:xfrm>
          <a:prstGeom prst="rect">
            <a:avLst/>
          </a:prstGeom>
        </p:spPr>
      </p:pic>
    </p:spTree>
    <p:custDataLst>
      <p:tags r:id="rId6"/>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
                                        </p:tgtEl>
                                        <p:attrNameLst>
                                          <p:attrName>style.visibility</p:attrName>
                                        </p:attrNameLst>
                                      </p:cBhvr>
                                      <p:to>
                                        <p:strVal val="visible"/>
                                      </p:to>
                                    </p:set>
                                    <p:anim calcmode="discrete" valueType="clr">
                                      <p:cBhvr override="childStyle">
                                        <p:cTn id="7"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
                                        </p:tgtEl>
                                        <p:attrNameLst>
                                          <p:attrName>fillcolor</p:attrName>
                                        </p:attrNameLst>
                                      </p:cBhvr>
                                      <p:tavLst>
                                        <p:tav tm="0">
                                          <p:val>
                                            <p:clrVal>
                                              <a:schemeClr val="accent2"/>
                                            </p:clrVal>
                                          </p:val>
                                        </p:tav>
                                        <p:tav tm="50000">
                                          <p:val>
                                            <p:clrVal>
                                              <a:schemeClr val="hlink"/>
                                            </p:clrVal>
                                          </p:val>
                                        </p:tav>
                                      </p:tavLst>
                                    </p:anim>
                                    <p:set>
                                      <p:cBhvr>
                                        <p:cTn id="9" dur="80"/>
                                        <p:tgtEl>
                                          <p:spTgt spid="4"/>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3" presetClass="entr" presetSubtype="16"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37"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900" decel="100000" fill="hold"/>
                                        <p:tgtEl>
                                          <p:spTgt spid="5"/>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H_Number_1"/>
          <p:cNvSpPr/>
          <p:nvPr>
            <p:custDataLst>
              <p:tags r:id="rId1"/>
            </p:custDataLst>
          </p:nvPr>
        </p:nvSpPr>
        <p:spPr bwMode="auto">
          <a:xfrm flipH="1">
            <a:off x="3997326" y="2884489"/>
            <a:ext cx="609600" cy="417512"/>
          </a:xfrm>
          <a:custGeom>
            <a:avLst/>
            <a:gdLst>
              <a:gd name="connsiteX0" fmla="*/ 73025 w 693737"/>
              <a:gd name="connsiteY0" fmla="*/ 0 h 384175"/>
              <a:gd name="connsiteX1" fmla="*/ 0 w 693737"/>
              <a:gd name="connsiteY1" fmla="*/ 0 h 384175"/>
              <a:gd name="connsiteX2" fmla="*/ 0 w 693737"/>
              <a:gd name="connsiteY2" fmla="*/ 384175 h 384175"/>
              <a:gd name="connsiteX3" fmla="*/ 73025 w 693737"/>
              <a:gd name="connsiteY3" fmla="*/ 384175 h 384175"/>
              <a:gd name="connsiteX4" fmla="*/ 693737 w 693737"/>
              <a:gd name="connsiteY4" fmla="*/ 0 h 384175"/>
              <a:gd name="connsiteX5" fmla="*/ 138112 w 693737"/>
              <a:gd name="connsiteY5" fmla="*/ 0 h 384175"/>
              <a:gd name="connsiteX6" fmla="*/ 138112 w 693737"/>
              <a:gd name="connsiteY6" fmla="*/ 384175 h 384175"/>
              <a:gd name="connsiteX7" fmla="*/ 693737 w 693737"/>
              <a:gd name="connsiteY7" fmla="*/ 384175 h 384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3737" h="384175">
                <a:moveTo>
                  <a:pt x="73025" y="0"/>
                </a:moveTo>
                <a:lnTo>
                  <a:pt x="0" y="0"/>
                </a:lnTo>
                <a:lnTo>
                  <a:pt x="0" y="384175"/>
                </a:lnTo>
                <a:lnTo>
                  <a:pt x="73025" y="384175"/>
                </a:lnTo>
                <a:close/>
                <a:moveTo>
                  <a:pt x="693737" y="0"/>
                </a:moveTo>
                <a:lnTo>
                  <a:pt x="138112" y="0"/>
                </a:lnTo>
                <a:lnTo>
                  <a:pt x="138112" y="384175"/>
                </a:lnTo>
                <a:lnTo>
                  <a:pt x="693737" y="384175"/>
                </a:lnTo>
                <a:close/>
              </a:path>
            </a:pathLst>
          </a:custGeom>
          <a:solidFill>
            <a:schemeClr val="accent1"/>
          </a:solidFill>
          <a:ln w="25400" cap="flat" cmpd="sng" algn="ctr">
            <a:noFill/>
            <a:prstDash val="solid"/>
          </a:ln>
          <a:effectLst/>
        </p:spPr>
        <p:txBody>
          <a:bodyPr lIns="0" tIns="0" rIns="144000" bIns="0" anchor="ctr">
            <a:normAutofit/>
          </a:bodyPr>
          <a:lstStyle/>
          <a:p>
            <a:pPr algn="ctr" eaLnBrk="1" hangingPunct="1">
              <a:spcBef>
                <a:spcPts val="0"/>
              </a:spcBef>
              <a:spcAft>
                <a:spcPts val="0"/>
              </a:spcAft>
              <a:defRPr/>
            </a:pPr>
            <a:r>
              <a:rPr lang="en-US" altLang="zh-CN" sz="2400" kern="0">
                <a:solidFill>
                  <a:schemeClr val="bg1"/>
                </a:solidFill>
                <a:latin typeface="+mn-lt"/>
                <a:ea typeface="+mn-ea"/>
              </a:rPr>
              <a:t>1</a:t>
            </a:r>
            <a:endParaRPr lang="zh-CN" altLang="en-US" sz="2400" kern="0" dirty="0">
              <a:solidFill>
                <a:schemeClr val="bg1"/>
              </a:solidFill>
              <a:latin typeface="+mn-lt"/>
              <a:ea typeface="+mn-ea"/>
            </a:endParaRPr>
          </a:p>
        </p:txBody>
      </p:sp>
      <p:sp>
        <p:nvSpPr>
          <p:cNvPr id="6" name="MH_Entry_1">
            <a:hlinkClick r:id="rId2" action="ppaction://hlinksldjump"/>
          </p:cNvPr>
          <p:cNvSpPr/>
          <p:nvPr>
            <p:custDataLst>
              <p:tags r:id="rId3"/>
            </p:custDataLst>
          </p:nvPr>
        </p:nvSpPr>
        <p:spPr bwMode="auto">
          <a:xfrm flipH="1">
            <a:off x="3997326" y="2795589"/>
            <a:ext cx="4291013" cy="60007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79" y="connsiteY0-80"/>
              </a:cxn>
              <a:cxn ang="0">
                <a:pos x="connsiteX1-81" y="connsiteY1-82"/>
              </a:cxn>
              <a:cxn ang="0">
                <a:pos x="connsiteX2-83" y="connsiteY2-84"/>
              </a:cxn>
              <a:cxn ang="0">
                <a:pos x="connsiteX3-85" y="connsiteY3-86"/>
              </a:cxn>
              <a:cxn ang="0">
                <a:pos x="connsiteX4-87" y="connsiteY4-88"/>
              </a:cxn>
              <a:cxn ang="0">
                <a:pos x="connsiteX5-89" y="connsiteY5-90"/>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12700" cap="sq">
            <a:solidFill>
              <a:schemeClr val="accent1">
                <a:lumMod val="40000"/>
                <a:lumOff val="6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lIns="720000" tIns="0" rIns="0" bIns="0" anchor="ctr">
            <a:normAutofit/>
          </a:bodyPr>
          <a:lstStyle/>
          <a:p>
            <a:pPr>
              <a:lnSpc>
                <a:spcPct val="130000"/>
              </a:lnSpc>
              <a:buFont typeface="Arial" panose="020B0604020202090204" pitchFamily="34" charset="0"/>
              <a:buNone/>
              <a:defRPr/>
            </a:pPr>
            <a:r>
              <a:rPr lang="en-US" altLang="zh-CN" sz="2400" dirty="0">
                <a:solidFill>
                  <a:schemeClr val="tx1"/>
                </a:solidFill>
              </a:rPr>
              <a:t>Password Management</a:t>
            </a:r>
            <a:endParaRPr lang="en-US" altLang="zh-CN" sz="2400" dirty="0">
              <a:solidFill>
                <a:schemeClr val="tx1"/>
              </a:solidFill>
            </a:endParaRPr>
          </a:p>
        </p:txBody>
      </p:sp>
      <p:sp>
        <p:nvSpPr>
          <p:cNvPr id="30" name="MH_Number_1">
            <a:hlinkClick r:id="rId4" action="ppaction://hlinksldjump"/>
          </p:cNvPr>
          <p:cNvSpPr/>
          <p:nvPr>
            <p:custDataLst>
              <p:tags r:id="rId5"/>
            </p:custDataLst>
          </p:nvPr>
        </p:nvSpPr>
        <p:spPr bwMode="auto">
          <a:xfrm flipH="1">
            <a:off x="3997326" y="3914776"/>
            <a:ext cx="609600" cy="417513"/>
          </a:xfrm>
          <a:custGeom>
            <a:avLst/>
            <a:gdLst>
              <a:gd name="connsiteX0" fmla="*/ 73025 w 693737"/>
              <a:gd name="connsiteY0" fmla="*/ 0 h 384175"/>
              <a:gd name="connsiteX1" fmla="*/ 0 w 693737"/>
              <a:gd name="connsiteY1" fmla="*/ 0 h 384175"/>
              <a:gd name="connsiteX2" fmla="*/ 0 w 693737"/>
              <a:gd name="connsiteY2" fmla="*/ 384175 h 384175"/>
              <a:gd name="connsiteX3" fmla="*/ 73025 w 693737"/>
              <a:gd name="connsiteY3" fmla="*/ 384175 h 384175"/>
              <a:gd name="connsiteX4" fmla="*/ 693737 w 693737"/>
              <a:gd name="connsiteY4" fmla="*/ 0 h 384175"/>
              <a:gd name="connsiteX5" fmla="*/ 138112 w 693737"/>
              <a:gd name="connsiteY5" fmla="*/ 0 h 384175"/>
              <a:gd name="connsiteX6" fmla="*/ 138112 w 693737"/>
              <a:gd name="connsiteY6" fmla="*/ 384175 h 384175"/>
              <a:gd name="connsiteX7" fmla="*/ 693737 w 693737"/>
              <a:gd name="connsiteY7" fmla="*/ 384175 h 384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3737" h="384175">
                <a:moveTo>
                  <a:pt x="73025" y="0"/>
                </a:moveTo>
                <a:lnTo>
                  <a:pt x="0" y="0"/>
                </a:lnTo>
                <a:lnTo>
                  <a:pt x="0" y="384175"/>
                </a:lnTo>
                <a:lnTo>
                  <a:pt x="73025" y="384175"/>
                </a:lnTo>
                <a:close/>
                <a:moveTo>
                  <a:pt x="693737" y="0"/>
                </a:moveTo>
                <a:lnTo>
                  <a:pt x="138112" y="0"/>
                </a:lnTo>
                <a:lnTo>
                  <a:pt x="138112" y="384175"/>
                </a:lnTo>
                <a:lnTo>
                  <a:pt x="693737" y="384175"/>
                </a:lnTo>
                <a:close/>
              </a:path>
            </a:pathLst>
          </a:custGeom>
          <a:solidFill>
            <a:schemeClr val="accent1"/>
          </a:solidFill>
          <a:ln w="25400" cap="flat" cmpd="sng" algn="ctr">
            <a:noFill/>
            <a:prstDash val="solid"/>
          </a:ln>
          <a:effectLst/>
        </p:spPr>
        <p:txBody>
          <a:bodyPr lIns="0" tIns="0" rIns="144000" bIns="0" anchor="ctr">
            <a:normAutofit/>
          </a:bodyPr>
          <a:lstStyle/>
          <a:p>
            <a:pPr algn="ctr" eaLnBrk="1" hangingPunct="1">
              <a:spcBef>
                <a:spcPts val="0"/>
              </a:spcBef>
              <a:spcAft>
                <a:spcPts val="0"/>
              </a:spcAft>
              <a:defRPr/>
            </a:pPr>
            <a:r>
              <a:rPr lang="en-US" altLang="zh-CN" sz="2400" kern="0">
                <a:solidFill>
                  <a:schemeClr val="bg1"/>
                </a:solidFill>
                <a:latin typeface="+mn-lt"/>
                <a:ea typeface="+mn-ea"/>
              </a:rPr>
              <a:t>2</a:t>
            </a:r>
            <a:endParaRPr lang="zh-CN" altLang="en-US" sz="2400" kern="0" dirty="0">
              <a:solidFill>
                <a:schemeClr val="bg1"/>
              </a:solidFill>
              <a:latin typeface="+mn-lt"/>
              <a:ea typeface="+mn-ea"/>
            </a:endParaRPr>
          </a:p>
        </p:txBody>
      </p:sp>
      <p:sp>
        <p:nvSpPr>
          <p:cNvPr id="31" name="MH_Entry_1">
            <a:hlinkClick r:id="rId4" action="ppaction://hlinksldjump"/>
          </p:cNvPr>
          <p:cNvSpPr/>
          <p:nvPr>
            <p:custDataLst>
              <p:tags r:id="rId6"/>
            </p:custDataLst>
          </p:nvPr>
        </p:nvSpPr>
        <p:spPr bwMode="auto">
          <a:xfrm flipH="1">
            <a:off x="3997326" y="3825876"/>
            <a:ext cx="4291013" cy="601663"/>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79" y="connsiteY0-80"/>
              </a:cxn>
              <a:cxn ang="0">
                <a:pos x="connsiteX1-81" y="connsiteY1-82"/>
              </a:cxn>
              <a:cxn ang="0">
                <a:pos x="connsiteX2-83" y="connsiteY2-84"/>
              </a:cxn>
              <a:cxn ang="0">
                <a:pos x="connsiteX3-85" y="connsiteY3-86"/>
              </a:cxn>
              <a:cxn ang="0">
                <a:pos x="connsiteX4-87" y="connsiteY4-88"/>
              </a:cxn>
              <a:cxn ang="0">
                <a:pos x="connsiteX5-89" y="connsiteY5-90"/>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12700" cap="sq">
            <a:solidFill>
              <a:schemeClr val="accent1">
                <a:lumMod val="40000"/>
                <a:lumOff val="6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lIns="720000" tIns="0" rIns="0" bIns="0" anchor="ctr">
            <a:normAutofit/>
          </a:bodyPr>
          <a:lstStyle/>
          <a:p>
            <a:pPr>
              <a:lnSpc>
                <a:spcPct val="130000"/>
              </a:lnSpc>
              <a:buFont typeface="Arial" panose="020B0604020202090204" pitchFamily="34" charset="0"/>
              <a:buNone/>
              <a:defRPr/>
            </a:pPr>
            <a:r>
              <a:rPr lang="en-US" altLang="zh-CN" sz="2400" dirty="0">
                <a:solidFill>
                  <a:schemeClr val="tx1"/>
                </a:solidFill>
              </a:rPr>
              <a:t>Hasing Algorithms</a:t>
            </a:r>
            <a:endParaRPr lang="en-US" altLang="zh-CN" sz="2400" dirty="0">
              <a:solidFill>
                <a:schemeClr val="tx1"/>
              </a:solidFill>
            </a:endParaRPr>
          </a:p>
        </p:txBody>
      </p:sp>
      <p:sp>
        <p:nvSpPr>
          <p:cNvPr id="10" name="文本框 9"/>
          <p:cNvSpPr txBox="1"/>
          <p:nvPr>
            <p:custDataLst>
              <p:tags r:id="rId7"/>
            </p:custDataLst>
          </p:nvPr>
        </p:nvSpPr>
        <p:spPr>
          <a:xfrm>
            <a:off x="838200" y="568960"/>
            <a:ext cx="10515600" cy="1121728"/>
          </a:xfrm>
          <a:prstGeom prst="rect">
            <a:avLst/>
          </a:prstGeom>
        </p:spPr>
        <p:txBody>
          <a:bodyPr vert="horz" lIns="91440" tIns="45720" rIns="91440" bIns="45720" rtlCol="0" anchor="ctr">
            <a:normAutofit/>
          </a:bodyPr>
          <a:lstStyle>
            <a:lvl1pPr defTabSz="914400" eaLnBrk="1" latinLnBrk="0" hangingPunct="1">
              <a:lnSpc>
                <a:spcPct val="90000"/>
              </a:lnSpc>
              <a:spcAft>
                <a:spcPts val="0"/>
              </a:spcAft>
              <a:buNone/>
              <a:defRPr sz="4400" b="1">
                <a:solidFill>
                  <a:schemeClr val="accent1">
                    <a:lumMod val="50000"/>
                  </a:schemeClr>
                </a:solidFill>
                <a:effectLst>
                  <a:glow rad="139700">
                    <a:srgbClr val="60A8FF">
                      <a:alpha val="14902"/>
                    </a:srgbClr>
                  </a:glow>
                </a:effectLst>
                <a:latin typeface="+mj-lt"/>
                <a:ea typeface="+mj-ea"/>
                <a:cs typeface="+mj-cs"/>
              </a:defRPr>
            </a:lvl1pPr>
          </a:lstStyle>
          <a:p>
            <a:r>
              <a:rPr lang="en-US" altLang="zh-CN" dirty="0"/>
              <a:t>Table of Contents</a:t>
            </a:r>
            <a:endParaRPr lang="en-US" altLang="zh-CN" dirty="0"/>
          </a:p>
        </p:txBody>
      </p:sp>
    </p:spTree>
    <p:custDataLst>
      <p:tags r:id="rId8"/>
    </p:custDataLst>
  </p:cSld>
  <p:clrMapOvr>
    <a:masterClrMapping/>
  </p:clrMapOvr>
  <p:transition>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838200" y="568960"/>
            <a:ext cx="10515600" cy="1121728"/>
          </a:xfrm>
          <a:prstGeom prst="rect">
            <a:avLst/>
          </a:prstGeom>
        </p:spPr>
        <p:txBody>
          <a:bodyPr vert="horz" lIns="91440" tIns="45720" rIns="91440" bIns="45720" rtlCol="0" anchor="ctr">
            <a:normAutofit/>
          </a:bodyPr>
          <a:lstStyle>
            <a:lvl1pPr defTabSz="914400" eaLnBrk="1" latinLnBrk="0" hangingPunct="1">
              <a:lnSpc>
                <a:spcPct val="90000"/>
              </a:lnSpc>
              <a:spcAft>
                <a:spcPts val="0"/>
              </a:spcAft>
              <a:buNone/>
              <a:defRPr sz="4400" b="1">
                <a:solidFill>
                  <a:schemeClr val="accent1">
                    <a:lumMod val="50000"/>
                  </a:schemeClr>
                </a:solidFill>
                <a:effectLst>
                  <a:glow rad="139700">
                    <a:srgbClr val="60A8FF">
                      <a:alpha val="14902"/>
                    </a:srgbClr>
                  </a:glow>
                </a:effectLst>
                <a:latin typeface="+mj-lt"/>
                <a:ea typeface="+mj-ea"/>
                <a:cs typeface="+mj-cs"/>
              </a:defRPr>
            </a:lvl1pPr>
          </a:lstStyle>
          <a:p>
            <a:r>
              <a:rPr lang="en-US" altLang="zh-CN"/>
              <a:t>What did we learn?</a:t>
            </a:r>
            <a:endParaRPr lang="en-US" altLang="zh-CN"/>
          </a:p>
        </p:txBody>
      </p:sp>
      <p:sp>
        <p:nvSpPr>
          <p:cNvPr id="4" name="文本框 3"/>
          <p:cNvSpPr txBox="1"/>
          <p:nvPr>
            <p:custDataLst>
              <p:tags r:id="rId2"/>
            </p:custDataLst>
          </p:nvPr>
        </p:nvSpPr>
        <p:spPr>
          <a:xfrm>
            <a:off x="838200" y="1786255"/>
            <a:ext cx="10516235" cy="4458335"/>
          </a:xfrm>
          <a:prstGeom prst="rect">
            <a:avLst/>
          </a:prstGeom>
        </p:spPr>
        <p:txBody>
          <a:bodyPr vert="horz" lIns="91440" tIns="45720" rIns="91440" bIns="45720" rtlCol="0">
            <a:normAutofit/>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pPr marL="342900" indent="-342900">
              <a:lnSpc>
                <a:spcPct val="150000"/>
              </a:lnSpc>
              <a:buFont typeface="Arial" panose="020B0604020202090204" pitchFamily="34" charset="0"/>
              <a:buChar char="•"/>
            </a:pPr>
            <a:r>
              <a:rPr lang="en-US" altLang="zh-CN" dirty="0">
                <a:solidFill>
                  <a:schemeClr val="tx1"/>
                </a:solidFill>
                <a:latin typeface="黑体 (Body)" charset="0"/>
                <a:ea typeface="+mn-ea"/>
                <a:cs typeface="黑体 (Body)" charset="0"/>
              </a:rPr>
              <a:t>Storing passwords as </a:t>
            </a:r>
            <a:r>
              <a:rPr lang="en-US" altLang="zh-CN" b="1" dirty="0">
                <a:solidFill>
                  <a:schemeClr val="tx1"/>
                </a:solidFill>
                <a:latin typeface="黑体 (Body)" charset="0"/>
                <a:ea typeface="+mn-ea"/>
                <a:cs typeface="黑体 (Body)" charset="0"/>
              </a:rPr>
              <a:t>hashes</a:t>
            </a:r>
            <a:r>
              <a:rPr lang="en-US" altLang="zh-CN" dirty="0">
                <a:solidFill>
                  <a:schemeClr val="tx1"/>
                </a:solidFill>
                <a:latin typeface="黑体 (Body)" charset="0"/>
                <a:ea typeface="+mn-ea"/>
                <a:cs typeface="黑体 (Body)" charset="0"/>
              </a:rPr>
              <a:t>.</a:t>
            </a:r>
            <a:endParaRPr lang="en-US" altLang="zh-CN"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r>
              <a:rPr lang="en-US" altLang="zh-CN" dirty="0">
                <a:solidFill>
                  <a:schemeClr val="tx1"/>
                </a:solidFill>
                <a:latin typeface="黑体 (Body)" charset="0"/>
                <a:ea typeface="+mn-ea"/>
                <a:cs typeface="黑体 (Body)" charset="0"/>
              </a:rPr>
              <a:t>Hashing should be done in </a:t>
            </a:r>
            <a:r>
              <a:rPr lang="en-US" altLang="zh-CN" b="1" dirty="0">
                <a:solidFill>
                  <a:schemeClr val="tx1"/>
                </a:solidFill>
                <a:latin typeface="黑体 (Body)" charset="0"/>
                <a:ea typeface="+mn-ea"/>
                <a:cs typeface="黑体 (Body)" charset="0"/>
              </a:rPr>
              <a:t>server side</a:t>
            </a:r>
            <a:r>
              <a:rPr lang="en-US" altLang="zh-CN" dirty="0">
                <a:solidFill>
                  <a:schemeClr val="tx1"/>
                </a:solidFill>
                <a:latin typeface="黑体 (Body)" charset="0"/>
                <a:ea typeface="+mn-ea"/>
                <a:cs typeface="黑体 (Body)" charset="0"/>
              </a:rPr>
              <a:t>.</a:t>
            </a:r>
            <a:endParaRPr lang="en-US" altLang="zh-CN"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r>
              <a:rPr lang="en-US" altLang="zh-CN" dirty="0">
                <a:solidFill>
                  <a:schemeClr val="tx1"/>
                </a:solidFill>
                <a:latin typeface="黑体 (Body)" charset="0"/>
                <a:ea typeface="+mn-ea"/>
                <a:cs typeface="黑体 (Body)" charset="0"/>
              </a:rPr>
              <a:t>Use </a:t>
            </a:r>
            <a:r>
              <a:rPr lang="en-US" altLang="zh-CN" b="1" dirty="0">
                <a:solidFill>
                  <a:schemeClr val="tx1"/>
                </a:solidFill>
                <a:latin typeface="黑体 (Body)" charset="0"/>
                <a:ea typeface="+mn-ea"/>
                <a:cs typeface="黑体 (Body)" charset="0"/>
              </a:rPr>
              <a:t>slow </a:t>
            </a:r>
            <a:r>
              <a:rPr lang="en-US" altLang="zh-CN" dirty="0">
                <a:solidFill>
                  <a:schemeClr val="tx1"/>
                </a:solidFill>
                <a:latin typeface="黑体 (Body)" charset="0"/>
                <a:ea typeface="+mn-ea"/>
                <a:cs typeface="黑体 (Body)" charset="0"/>
              </a:rPr>
              <a:t>hashing algorithms, reponse time should be &lt;</a:t>
            </a:r>
            <a:r>
              <a:rPr lang="en-US" altLang="zh-CN" b="1" dirty="0">
                <a:solidFill>
                  <a:schemeClr val="tx1"/>
                </a:solidFill>
                <a:latin typeface="黑体 (Body)" charset="0"/>
                <a:ea typeface="+mn-ea"/>
                <a:cs typeface="黑体 (Body)" charset="0"/>
              </a:rPr>
              <a:t>500ms</a:t>
            </a:r>
            <a:r>
              <a:rPr lang="en-US" altLang="zh-CN" dirty="0">
                <a:solidFill>
                  <a:schemeClr val="tx1"/>
                </a:solidFill>
                <a:latin typeface="黑体 (Body)" charset="0"/>
                <a:ea typeface="+mn-ea"/>
                <a:cs typeface="黑体 (Body)" charset="0"/>
              </a:rPr>
              <a:t>.</a:t>
            </a:r>
            <a:endParaRPr lang="en-US" altLang="zh-CN"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r>
              <a:rPr lang="en-US" altLang="zh-CN" dirty="0">
                <a:solidFill>
                  <a:schemeClr val="tx1"/>
                </a:solidFill>
                <a:latin typeface="黑体 (Body)" charset="0"/>
                <a:ea typeface="+mn-ea"/>
                <a:cs typeface="黑体 (Body)" charset="0"/>
              </a:rPr>
              <a:t>Use </a:t>
            </a:r>
            <a:r>
              <a:rPr lang="en-US" altLang="zh-CN" b="1" dirty="0">
                <a:solidFill>
                  <a:schemeClr val="tx1"/>
                </a:solidFill>
                <a:latin typeface="黑体 (Body)" charset="0"/>
                <a:ea typeface="+mn-ea"/>
                <a:cs typeface="黑体 (Body)" charset="0"/>
              </a:rPr>
              <a:t>iterative </a:t>
            </a:r>
            <a:r>
              <a:rPr lang="en-US" altLang="zh-CN" dirty="0">
                <a:solidFill>
                  <a:schemeClr val="tx1"/>
                </a:solidFill>
                <a:latin typeface="黑体 (Body)" charset="0"/>
                <a:ea typeface="+mn-ea"/>
                <a:cs typeface="黑体 (Body)" charset="0"/>
              </a:rPr>
              <a:t>hashing with a </a:t>
            </a:r>
            <a:r>
              <a:rPr lang="en-US" altLang="zh-CN" b="1" dirty="0">
                <a:solidFill>
                  <a:schemeClr val="tx1"/>
                </a:solidFill>
                <a:latin typeface="黑体 (Body)" charset="0"/>
                <a:ea typeface="+mn-ea"/>
                <a:cs typeface="黑体 (Body)" charset="0"/>
              </a:rPr>
              <a:t>random salt </a:t>
            </a:r>
            <a:r>
              <a:rPr lang="en-US" altLang="zh-CN" dirty="0">
                <a:solidFill>
                  <a:schemeClr val="tx1"/>
                </a:solidFill>
                <a:latin typeface="黑体 (Body)" charset="0"/>
                <a:ea typeface="+mn-ea"/>
                <a:cs typeface="黑体 (Body)" charset="0"/>
              </a:rPr>
              <a:t>to make the hash strong, </a:t>
            </a:r>
            <a:r>
              <a:rPr lang="en-US" altLang="zh-CN" b="1" dirty="0">
                <a:solidFill>
                  <a:schemeClr val="tx1"/>
                </a:solidFill>
                <a:latin typeface="黑体 (Body)" charset="0"/>
                <a:ea typeface="+mn-ea"/>
                <a:cs typeface="黑体 (Body)" charset="0"/>
              </a:rPr>
              <a:t>pepper </a:t>
            </a:r>
            <a:r>
              <a:rPr lang="en-US" altLang="zh-CN" dirty="0">
                <a:solidFill>
                  <a:schemeClr val="tx1"/>
                </a:solidFill>
                <a:latin typeface="黑体 (Body)" charset="0"/>
                <a:ea typeface="+mn-ea"/>
                <a:cs typeface="黑体 (Body)" charset="0"/>
              </a:rPr>
              <a:t>is optional.</a:t>
            </a:r>
            <a:endParaRPr lang="en-US" altLang="zh-CN"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r>
              <a:rPr lang="en-US" altLang="zh-CN" b="1" dirty="0">
                <a:solidFill>
                  <a:schemeClr val="tx1"/>
                </a:solidFill>
                <a:latin typeface="黑体 (Body)" charset="0"/>
                <a:ea typeface="+mn-ea"/>
                <a:cs typeface="黑体 (Body)" charset="0"/>
              </a:rPr>
              <a:t>The best way is not to store passwords at all, but… sometimes you have to.</a:t>
            </a:r>
            <a:endParaRPr lang="en-US" altLang="zh-CN" b="1"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endParaRPr lang="en-US" altLang="zh-CN"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endParaRPr lang="en-US" altLang="zh-CN"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endParaRPr lang="en-US" altLang="zh-CN"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endParaRPr lang="en-US" altLang="zh-CN" dirty="0">
              <a:solidFill>
                <a:schemeClr val="tx1"/>
              </a:solidFill>
              <a:latin typeface="黑体 (Body)" charset="0"/>
              <a:ea typeface="+mn-ea"/>
              <a:cs typeface="黑体 (Body)" charset="0"/>
            </a:endParaRPr>
          </a:p>
          <a:p>
            <a:pPr marL="342900" indent="-342900">
              <a:lnSpc>
                <a:spcPct val="150000"/>
              </a:lnSpc>
            </a:pPr>
            <a:endParaRPr lang="en-US" altLang="zh-CN" dirty="0">
              <a:solidFill>
                <a:schemeClr val="tx1"/>
              </a:solidFill>
              <a:latin typeface="黑体 (Body)" charset="0"/>
              <a:ea typeface="+mn-ea"/>
              <a:cs typeface="黑体 (Body)" charset="0"/>
            </a:endParaRPr>
          </a:p>
          <a:p>
            <a:pPr>
              <a:lnSpc>
                <a:spcPct val="150000"/>
              </a:lnSpc>
            </a:pPr>
            <a:endParaRPr lang="en-US" altLang="zh-CN" dirty="0">
              <a:solidFill>
                <a:schemeClr val="tx1"/>
              </a:solidFill>
              <a:latin typeface="黑体 (Body)" charset="0"/>
              <a:ea typeface="+mn-ea"/>
              <a:cs typeface="黑体 (Body)" charset="0"/>
            </a:endParaRPr>
          </a:p>
        </p:txBody>
      </p:sp>
    </p:spTree>
    <p:custDataLst>
      <p:tags r:id="rId3"/>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
                                        </p:tgtEl>
                                        <p:attrNameLst>
                                          <p:attrName>style.visibility</p:attrName>
                                        </p:attrNameLst>
                                      </p:cBhvr>
                                      <p:to>
                                        <p:strVal val="visible"/>
                                      </p:to>
                                    </p:set>
                                    <p:anim calcmode="discrete" valueType="clr">
                                      <p:cBhvr override="childStyle">
                                        <p:cTn id="7"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
                                        </p:tgtEl>
                                        <p:attrNameLst>
                                          <p:attrName>fillcolor</p:attrName>
                                        </p:attrNameLst>
                                      </p:cBhvr>
                                      <p:tavLst>
                                        <p:tav tm="0">
                                          <p:val>
                                            <p:clrVal>
                                              <a:schemeClr val="accent2"/>
                                            </p:clrVal>
                                          </p:val>
                                        </p:tav>
                                        <p:tav tm="50000">
                                          <p:val>
                                            <p:clrVal>
                                              <a:schemeClr val="hlink"/>
                                            </p:clrVal>
                                          </p:val>
                                        </p:tav>
                                      </p:tavLst>
                                    </p:anim>
                                    <p:set>
                                      <p:cBhvr>
                                        <p:cTn id="9" dur="80"/>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838200" y="568960"/>
            <a:ext cx="10515600" cy="1121728"/>
          </a:xfrm>
          <a:prstGeom prst="rect">
            <a:avLst/>
          </a:prstGeom>
        </p:spPr>
        <p:txBody>
          <a:bodyPr vert="horz" lIns="91440" tIns="45720" rIns="91440" bIns="45720" rtlCol="0" anchor="ctr">
            <a:normAutofit/>
          </a:bodyPr>
          <a:lstStyle>
            <a:lvl1pPr defTabSz="914400" eaLnBrk="1" latinLnBrk="0" hangingPunct="1">
              <a:lnSpc>
                <a:spcPct val="90000"/>
              </a:lnSpc>
              <a:spcAft>
                <a:spcPts val="0"/>
              </a:spcAft>
              <a:buNone/>
              <a:defRPr sz="4400" b="1">
                <a:solidFill>
                  <a:schemeClr val="accent1">
                    <a:lumMod val="50000"/>
                  </a:schemeClr>
                </a:solidFill>
                <a:effectLst>
                  <a:glow rad="139700">
                    <a:srgbClr val="60A8FF">
                      <a:alpha val="14902"/>
                    </a:srgbClr>
                  </a:glow>
                </a:effectLst>
                <a:latin typeface="+mj-lt"/>
                <a:ea typeface="+mj-ea"/>
                <a:cs typeface="+mj-cs"/>
              </a:defRPr>
            </a:lvl1pPr>
          </a:lstStyle>
          <a:p>
            <a:r>
              <a:rPr lang="en-US" altLang="zh-CN"/>
              <a:t>References</a:t>
            </a:r>
            <a:endParaRPr lang="en-US" altLang="zh-CN"/>
          </a:p>
        </p:txBody>
      </p:sp>
      <p:sp>
        <p:nvSpPr>
          <p:cNvPr id="4" name="文本框 3"/>
          <p:cNvSpPr txBox="1"/>
          <p:nvPr>
            <p:custDataLst>
              <p:tags r:id="rId2"/>
            </p:custDataLst>
          </p:nvPr>
        </p:nvSpPr>
        <p:spPr>
          <a:xfrm>
            <a:off x="838200" y="1786255"/>
            <a:ext cx="10515600" cy="4493260"/>
          </a:xfrm>
          <a:prstGeom prst="rect">
            <a:avLst/>
          </a:prstGeom>
        </p:spPr>
        <p:txBody>
          <a:bodyPr vert="horz" lIns="91440" tIns="45720" rIns="91440" bIns="45720" rtlCol="0">
            <a:normAutofit fontScale="90000" lnSpcReduction="20000"/>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pPr marL="285750" indent="-285750">
              <a:lnSpc>
                <a:spcPct val="150000"/>
              </a:lnSpc>
              <a:buFont typeface="Arial" panose="020B0604020202090204" pitchFamily="34" charset="0"/>
              <a:buChar char="•"/>
            </a:pPr>
            <a:r>
              <a:rPr lang="en-US" altLang="zh-CN" dirty="0">
                <a:solidFill>
                  <a:schemeClr val="accent2">
                    <a:lumMod val="75000"/>
                  </a:schemeClr>
                </a:solidFill>
                <a:latin typeface="黑体 (Body)" charset="0"/>
                <a:ea typeface="+mn-ea"/>
                <a:cs typeface="黑体 (Body)" charset="0"/>
              </a:rPr>
              <a:t>http://www.sha1-online.com/</a:t>
            </a:r>
            <a:endParaRPr lang="en-US" altLang="zh-CN" dirty="0">
              <a:solidFill>
                <a:schemeClr val="accent2">
                  <a:lumMod val="75000"/>
                </a:schemeClr>
              </a:solidFill>
              <a:latin typeface="黑体 (Body)" charset="0"/>
              <a:ea typeface="+mn-ea"/>
              <a:cs typeface="黑体 (Body)" charset="0"/>
            </a:endParaRPr>
          </a:p>
          <a:p>
            <a:pPr marL="285750" indent="-285750">
              <a:lnSpc>
                <a:spcPct val="150000"/>
              </a:lnSpc>
              <a:buFont typeface="Arial" panose="020B0604020202090204" pitchFamily="34" charset="0"/>
              <a:buChar char="•"/>
            </a:pPr>
            <a:r>
              <a:rPr lang="en-US" altLang="zh-CN" dirty="0">
                <a:solidFill>
                  <a:schemeClr val="accent2">
                    <a:lumMod val="75000"/>
                  </a:schemeClr>
                </a:solidFill>
                <a:latin typeface="黑体 (Body)" charset="0"/>
                <a:ea typeface="+mn-ea"/>
                <a:cs typeface="黑体 (Body)" charset="0"/>
              </a:rPr>
              <a:t>https://crackstation.net/</a:t>
            </a:r>
            <a:endParaRPr lang="en-US" altLang="zh-CN" dirty="0">
              <a:solidFill>
                <a:schemeClr val="accent2">
                  <a:lumMod val="75000"/>
                </a:schemeClr>
              </a:solidFill>
              <a:latin typeface="黑体 (Body)" charset="0"/>
              <a:ea typeface="+mn-ea"/>
              <a:cs typeface="黑体 (Body)" charset="0"/>
            </a:endParaRPr>
          </a:p>
          <a:p>
            <a:pPr marL="285750" indent="-285750">
              <a:lnSpc>
                <a:spcPct val="150000"/>
              </a:lnSpc>
              <a:buFont typeface="Arial" panose="020B0604020202090204" pitchFamily="34" charset="0"/>
              <a:buChar char="•"/>
            </a:pPr>
            <a:r>
              <a:rPr lang="en-US" altLang="zh-CN" dirty="0">
                <a:solidFill>
                  <a:schemeClr val="accent2">
                    <a:lumMod val="75000"/>
                  </a:schemeClr>
                </a:solidFill>
                <a:latin typeface="黑体 (Body)" charset="0"/>
                <a:ea typeface="+mn-ea"/>
                <a:cs typeface="黑体 (Body)" charset="0"/>
              </a:rPr>
              <a:t>https://freerainbowtables.com/</a:t>
            </a:r>
            <a:endParaRPr lang="en-US" altLang="zh-CN" dirty="0">
              <a:solidFill>
                <a:schemeClr val="accent2">
                  <a:lumMod val="75000"/>
                </a:schemeClr>
              </a:solidFill>
              <a:latin typeface="黑体 (Body)" charset="0"/>
              <a:ea typeface="+mn-ea"/>
              <a:cs typeface="黑体 (Body)" charset="0"/>
            </a:endParaRPr>
          </a:p>
          <a:p>
            <a:pPr marL="285750" indent="-285750">
              <a:lnSpc>
                <a:spcPct val="150000"/>
              </a:lnSpc>
              <a:buFont typeface="Arial" panose="020B0604020202090204" pitchFamily="34" charset="0"/>
              <a:buChar char="•"/>
            </a:pPr>
            <a:r>
              <a:rPr lang="en-US" altLang="zh-CN" dirty="0">
                <a:solidFill>
                  <a:schemeClr val="accent2">
                    <a:lumMod val="75000"/>
                  </a:schemeClr>
                </a:solidFill>
                <a:latin typeface="黑体 (Body)" charset="0"/>
                <a:ea typeface="+mn-ea"/>
                <a:cs typeface="黑体 (Body)" charset="0"/>
              </a:rPr>
              <a:t>https://crackstation.net/hashing-security.htm</a:t>
            </a:r>
            <a:endParaRPr lang="en-US" altLang="zh-CN" dirty="0">
              <a:solidFill>
                <a:schemeClr val="accent2">
                  <a:lumMod val="75000"/>
                </a:schemeClr>
              </a:solidFill>
              <a:latin typeface="黑体 (Body)" charset="0"/>
              <a:ea typeface="+mn-ea"/>
              <a:cs typeface="黑体 (Body)" charset="0"/>
            </a:endParaRPr>
          </a:p>
          <a:p>
            <a:pPr marL="285750" indent="-285750">
              <a:lnSpc>
                <a:spcPct val="150000"/>
              </a:lnSpc>
              <a:buFont typeface="Arial" panose="020B0604020202090204" pitchFamily="34" charset="0"/>
              <a:buChar char="•"/>
            </a:pPr>
            <a:r>
              <a:rPr lang="en-US" altLang="zh-CN" dirty="0">
                <a:solidFill>
                  <a:schemeClr val="accent2">
                    <a:lumMod val="75000"/>
                  </a:schemeClr>
                </a:solidFill>
                <a:latin typeface="黑体 (Body)" charset="0"/>
                <a:ea typeface="+mn-ea"/>
                <a:cs typeface="黑体 (Body)" charset="0"/>
              </a:rPr>
              <a:t>https://medium.com/analytics-vidhya/password-hashing-pbkdf2-scrypt-bcrypt-and-argon2-e25aaf41598e</a:t>
            </a:r>
            <a:endParaRPr lang="en-US" altLang="zh-CN" dirty="0">
              <a:solidFill>
                <a:schemeClr val="accent2">
                  <a:lumMod val="75000"/>
                </a:schemeClr>
              </a:solidFill>
              <a:latin typeface="黑体 (Body)" charset="0"/>
              <a:ea typeface="+mn-ea"/>
              <a:cs typeface="黑体 (Body)" charset="0"/>
            </a:endParaRPr>
          </a:p>
          <a:p>
            <a:pPr marL="285750" indent="-285750">
              <a:lnSpc>
                <a:spcPct val="150000"/>
              </a:lnSpc>
              <a:buFont typeface="Arial" panose="020B0604020202090204" pitchFamily="34" charset="0"/>
              <a:buChar char="•"/>
            </a:pPr>
            <a:r>
              <a:rPr lang="en-US" altLang="zh-CN" dirty="0">
                <a:solidFill>
                  <a:schemeClr val="accent2">
                    <a:lumMod val="75000"/>
                  </a:schemeClr>
                </a:solidFill>
                <a:latin typeface="黑体 (Body)" charset="0"/>
                <a:ea typeface="+mn-ea"/>
                <a:cs typeface="黑体 (Body)" charset="0"/>
              </a:rPr>
              <a:t>https://www.alexedwards.net/blog/how-to-hash-and-verify-passwords-with-argon2-in-go</a:t>
            </a:r>
            <a:endParaRPr lang="en-US" altLang="zh-CN" dirty="0">
              <a:solidFill>
                <a:schemeClr val="accent2">
                  <a:lumMod val="75000"/>
                </a:schemeClr>
              </a:solidFill>
              <a:latin typeface="黑体 (Body)" charset="0"/>
              <a:ea typeface="+mn-ea"/>
              <a:cs typeface="黑体 (Body)" charset="0"/>
            </a:endParaRPr>
          </a:p>
          <a:p>
            <a:pPr marL="285750" indent="-285750">
              <a:lnSpc>
                <a:spcPct val="150000"/>
              </a:lnSpc>
              <a:buFont typeface="Arial" panose="020B0604020202090204" pitchFamily="34" charset="0"/>
              <a:buChar char="•"/>
            </a:pPr>
            <a:r>
              <a:rPr lang="en-US" altLang="zh-CN" dirty="0">
                <a:solidFill>
                  <a:schemeClr val="accent2">
                    <a:lumMod val="75000"/>
                  </a:schemeClr>
                </a:solidFill>
                <a:latin typeface="黑体 (Body)" charset="0"/>
                <a:ea typeface="+mn-ea"/>
                <a:cs typeface="黑体 (Body)" charset="0"/>
              </a:rPr>
              <a:t>https://blog.jscrambler.com/how-to-store-passwords-safely/</a:t>
            </a:r>
            <a:endParaRPr lang="en-US" altLang="zh-CN" dirty="0">
              <a:solidFill>
                <a:schemeClr val="accent2">
                  <a:lumMod val="75000"/>
                </a:schemeClr>
              </a:solidFill>
              <a:latin typeface="黑体 (Body)" charset="0"/>
              <a:ea typeface="+mn-ea"/>
              <a:cs typeface="黑体 (Body)" charset="0"/>
            </a:endParaRPr>
          </a:p>
          <a:p>
            <a:pPr marL="285750" indent="-285750">
              <a:lnSpc>
                <a:spcPct val="150000"/>
              </a:lnSpc>
              <a:buFont typeface="Arial" panose="020B0604020202090204" pitchFamily="34" charset="0"/>
              <a:buChar char="•"/>
            </a:pPr>
            <a:r>
              <a:rPr lang="en-US" altLang="zh-CN" dirty="0">
                <a:solidFill>
                  <a:schemeClr val="accent2">
                    <a:lumMod val="75000"/>
                  </a:schemeClr>
                </a:solidFill>
                <a:latin typeface="黑体 (Body)" charset="0"/>
                <a:ea typeface="+mn-ea"/>
                <a:cs typeface="黑体 (Body)" charset="0"/>
              </a:rPr>
              <a:t>https://blog.jscrambler.com/hashing-algorithms/#:~:text=Hashing%20algorithms%20are%20functions%20that,to%20read%20its%20content%20anymore.</a:t>
            </a:r>
            <a:endParaRPr lang="en-US" altLang="zh-CN" dirty="0">
              <a:solidFill>
                <a:schemeClr val="accent2">
                  <a:lumMod val="75000"/>
                </a:schemeClr>
              </a:solidFill>
              <a:latin typeface="黑体 (Body)" charset="0"/>
              <a:ea typeface="+mn-ea"/>
              <a:cs typeface="黑体 (Body)" charset="0"/>
            </a:endParaRPr>
          </a:p>
          <a:p>
            <a:pPr marL="285750" indent="-285750">
              <a:lnSpc>
                <a:spcPct val="150000"/>
              </a:lnSpc>
              <a:buFont typeface="Arial" panose="020B0604020202090204" pitchFamily="34" charset="0"/>
              <a:buChar char="•"/>
            </a:pPr>
            <a:r>
              <a:rPr lang="en-US" altLang="zh-CN" dirty="0">
                <a:solidFill>
                  <a:schemeClr val="accent2">
                    <a:lumMod val="75000"/>
                  </a:schemeClr>
                </a:solidFill>
                <a:latin typeface="黑体 (Body)" charset="0"/>
                <a:ea typeface="+mn-ea"/>
                <a:cs typeface="黑体 (Body)" charset="0"/>
              </a:rPr>
              <a:t>https://www.php.net/manual/en/faq.passwords.php</a:t>
            </a:r>
            <a:endParaRPr lang="en-US" altLang="zh-CN" dirty="0">
              <a:solidFill>
                <a:schemeClr val="accent2">
                  <a:lumMod val="75000"/>
                </a:schemeClr>
              </a:solidFill>
              <a:latin typeface="黑体 (Body)" charset="0"/>
              <a:ea typeface="+mn-ea"/>
              <a:cs typeface="黑体 (Body)" charset="0"/>
            </a:endParaRPr>
          </a:p>
        </p:txBody>
      </p:sp>
    </p:spTree>
    <p:custDataLst>
      <p:tags r:id="rId3"/>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
                                        </p:tgtEl>
                                        <p:attrNameLst>
                                          <p:attrName>style.visibility</p:attrName>
                                        </p:attrNameLst>
                                      </p:cBhvr>
                                      <p:to>
                                        <p:strVal val="visible"/>
                                      </p:to>
                                    </p:set>
                                    <p:anim calcmode="discrete" valueType="clr">
                                      <p:cBhvr override="childStyle">
                                        <p:cTn id="7"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
                                        </p:tgtEl>
                                        <p:attrNameLst>
                                          <p:attrName>fillcolor</p:attrName>
                                        </p:attrNameLst>
                                      </p:cBhvr>
                                      <p:tavLst>
                                        <p:tav tm="0">
                                          <p:val>
                                            <p:clrVal>
                                              <a:schemeClr val="accent2"/>
                                            </p:clrVal>
                                          </p:val>
                                        </p:tav>
                                        <p:tav tm="50000">
                                          <p:val>
                                            <p:clrVal>
                                              <a:schemeClr val="hlink"/>
                                            </p:clrVal>
                                          </p:val>
                                        </p:tav>
                                      </p:tavLst>
                                    </p:anim>
                                    <p:set>
                                      <p:cBhvr>
                                        <p:cTn id="9" dur="80"/>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normAutofit/>
          </a:bodyPr>
          <a:lstStyle/>
          <a:p>
            <a:r>
              <a:rPr lang="en-US" altLang="zh-CN" sz="7200" smtClean="0">
                <a:effectLst/>
              </a:rPr>
              <a:t>THANK YOU</a:t>
            </a:r>
            <a:endParaRPr lang="zh-CN" altLang="en-US" sz="7200" dirty="0">
              <a:effectLst/>
            </a:endParaRPr>
          </a:p>
        </p:txBody>
      </p:sp>
    </p:spTree>
    <p:custDataLst>
      <p:tags r:id="rId2"/>
    </p:custDataLst>
  </p:cSld>
  <p:clrMapOvr>
    <a:masterClrMapping/>
  </p:clrMapOvr>
  <p:transition>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p:txBody>
          <a:bodyPr/>
          <a:lstStyle/>
          <a:p>
            <a:r>
              <a:rPr lang="en-US" altLang="zh-CN"/>
              <a:t>Password Management</a:t>
            </a:r>
            <a:endParaRPr lang="en-US" altLang="zh-CN"/>
          </a:p>
        </p:txBody>
      </p:sp>
      <p:sp>
        <p:nvSpPr>
          <p:cNvPr id="5" name="内容占位符 4"/>
          <p:cNvSpPr>
            <a:spLocks noGrp="1"/>
          </p:cNvSpPr>
          <p:nvPr>
            <p:ph idx="1"/>
            <p:custDataLst>
              <p:tags r:id="rId2"/>
            </p:custDataLst>
          </p:nvPr>
        </p:nvSpPr>
        <p:spPr>
          <a:xfrm>
            <a:off x="1105535" y="5646420"/>
            <a:ext cx="10515600" cy="559435"/>
          </a:xfrm>
        </p:spPr>
        <p:txBody>
          <a:bodyPr>
            <a:normAutofit fontScale="90000" lnSpcReduction="20000"/>
          </a:bodyPr>
          <a:lstStyle/>
          <a:p>
            <a:pPr algn="ctr">
              <a:lnSpc>
                <a:spcPct val="150000"/>
              </a:lnSpc>
            </a:pPr>
            <a:r>
              <a:rPr lang="en-US" altLang="zh-CN">
                <a:latin typeface="黑体 (Body)" charset="0"/>
                <a:cs typeface="黑体 (Body)" charset="0"/>
              </a:rPr>
              <a:t>Flashback</a:t>
            </a:r>
            <a:r>
              <a:rPr lang="vi-VN" altLang="en-US">
                <a:latin typeface="黑体 (Body)" charset="0"/>
                <a:cs typeface="黑体 (Body)" charset="0"/>
              </a:rPr>
              <a:t>: </a:t>
            </a:r>
            <a:r>
              <a:rPr lang="vi-VN" altLang="en-US" b="1">
                <a:solidFill>
                  <a:schemeClr val="accent2">
                    <a:lumMod val="75000"/>
                  </a:schemeClr>
                </a:solidFill>
                <a:latin typeface="黑体 (Body)" charset="0"/>
                <a:cs typeface="黑体 (Body)" charset="0"/>
              </a:rPr>
              <a:t>Nokia VitalSuite®</a:t>
            </a:r>
            <a:endParaRPr lang="vi-VN" altLang="en-US" b="1">
              <a:solidFill>
                <a:schemeClr val="accent2">
                  <a:lumMod val="75000"/>
                </a:schemeClr>
              </a:solidFill>
              <a:latin typeface="黑体 (Body)" charset="0"/>
              <a:cs typeface="黑体 (Body)" charset="0"/>
            </a:endParaRPr>
          </a:p>
        </p:txBody>
      </p:sp>
      <p:pic>
        <p:nvPicPr>
          <p:cNvPr id="3" name="Picture 2" descr="unnamed"/>
          <p:cNvPicPr>
            <a:picLocks noChangeAspect="1"/>
          </p:cNvPicPr>
          <p:nvPr/>
        </p:nvPicPr>
        <p:blipFill>
          <a:blip r:embed="rId3"/>
          <a:stretch>
            <a:fillRect/>
          </a:stretch>
        </p:blipFill>
        <p:spPr>
          <a:xfrm>
            <a:off x="2828290" y="1658620"/>
            <a:ext cx="7070090" cy="3976370"/>
          </a:xfrm>
          <a:prstGeom prst="rect">
            <a:avLst/>
          </a:prstGeom>
        </p:spPr>
      </p:pic>
    </p:spTree>
    <p:custDataLst>
      <p:tags r:id="rId4"/>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7" presetClass="entr" presetSubtype="0" fill="hold" grpId="2" nodeType="clickEffect">
                                  <p:stCondLst>
                                    <p:cond delay="0"/>
                                  </p:stCondLst>
                                  <p:iterate type="lt">
                                    <p:tmPct val="50000"/>
                                  </p:iterate>
                                  <p:childTnLst>
                                    <p:set>
                                      <p:cBhvr>
                                        <p:cTn id="12" dur="1" fill="hold">
                                          <p:stCondLst>
                                            <p:cond delay="0"/>
                                          </p:stCondLst>
                                        </p:cTn>
                                        <p:tgtEl>
                                          <p:spTgt spid="5">
                                            <p:txEl>
                                              <p:pRg st="0" end="0"/>
                                            </p:txEl>
                                          </p:spTgt>
                                        </p:tgtEl>
                                        <p:attrNameLst>
                                          <p:attrName>style.visibility</p:attrName>
                                        </p:attrNameLst>
                                      </p:cBhvr>
                                      <p:to>
                                        <p:strVal val="visible"/>
                                      </p:to>
                                    </p:set>
                                    <p:anim calcmode="discrete" valueType="clr">
                                      <p:cBhvr override="childStyle">
                                        <p:cTn id="13" dur="80"/>
                                        <p:tgtEl>
                                          <p:spTgt spid="5">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5">
                                            <p:txEl>
                                              <p:pRg st="0" end="0"/>
                                            </p:txEl>
                                          </p:spTgt>
                                        </p:tgtEl>
                                        <p:attrNameLst>
                                          <p:attrName>fillcolor</p:attrName>
                                        </p:attrNameLst>
                                      </p:cBhvr>
                                      <p:tavLst>
                                        <p:tav tm="0">
                                          <p:val>
                                            <p:clrVal>
                                              <a:schemeClr val="accent2"/>
                                            </p:clrVal>
                                          </p:val>
                                        </p:tav>
                                        <p:tav tm="50000">
                                          <p:val>
                                            <p:clrVal>
                                              <a:schemeClr val="hlink"/>
                                            </p:clrVal>
                                          </p:val>
                                        </p:tav>
                                      </p:tavLst>
                                    </p:anim>
                                    <p:set>
                                      <p:cBhvr>
                                        <p:cTn id="15" dur="80"/>
                                        <p:tgtEl>
                                          <p:spTgt spid="5">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5" grpId="1" build="p"/>
      <p:bldP spid="5" grpId="2"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lstStyle/>
          <a:p>
            <a:r>
              <a:rPr lang="zh-CN" altLang="en-US" dirty="0"/>
              <a:t>Nokia VitalSuite®</a:t>
            </a:r>
            <a:endParaRPr lang="zh-CN" altLang="en-US" dirty="0"/>
          </a:p>
        </p:txBody>
      </p:sp>
      <p:pic>
        <p:nvPicPr>
          <p:cNvPr id="4" name="Picture 3" descr="unnamed"/>
          <p:cNvPicPr>
            <a:picLocks noChangeAspect="1"/>
          </p:cNvPicPr>
          <p:nvPr/>
        </p:nvPicPr>
        <p:blipFill>
          <a:blip r:embed="rId2"/>
          <a:stretch>
            <a:fillRect/>
          </a:stretch>
        </p:blipFill>
        <p:spPr>
          <a:xfrm>
            <a:off x="838200" y="2208530"/>
            <a:ext cx="2849245" cy="3157220"/>
          </a:xfrm>
          <a:prstGeom prst="rect">
            <a:avLst/>
          </a:prstGeom>
        </p:spPr>
      </p:pic>
      <p:sp>
        <p:nvSpPr>
          <p:cNvPr id="7" name="Oval Callout 6"/>
          <p:cNvSpPr/>
          <p:nvPr/>
        </p:nvSpPr>
        <p:spPr>
          <a:xfrm>
            <a:off x="2669540" y="1691005"/>
            <a:ext cx="1428750" cy="868680"/>
          </a:xfrm>
          <a:prstGeom prst="wedgeEllipseCallout">
            <a:avLst>
              <a:gd name="adj1" fmla="val -56400"/>
              <a:gd name="adj2" fmla="val 68640"/>
            </a:avLst>
          </a:prstGeom>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sz="1200"/>
              <a:t>Sell VitalSuite to EU</a:t>
            </a:r>
            <a:endParaRPr lang="en-US" sz="1200"/>
          </a:p>
        </p:txBody>
      </p:sp>
      <p:pic>
        <p:nvPicPr>
          <p:cNvPr id="8" name="Picture 7" descr="https___us.boell.org_sites_default_files_uploads_2016_06_brexit"/>
          <p:cNvPicPr>
            <a:picLocks noChangeAspect="1"/>
          </p:cNvPicPr>
          <p:nvPr/>
        </p:nvPicPr>
        <p:blipFill>
          <a:blip r:embed="rId3"/>
          <a:stretch>
            <a:fillRect/>
          </a:stretch>
        </p:blipFill>
        <p:spPr>
          <a:xfrm>
            <a:off x="7465695" y="2629535"/>
            <a:ext cx="3888105" cy="2592070"/>
          </a:xfrm>
          <a:prstGeom prst="rect">
            <a:avLst/>
          </a:prstGeom>
        </p:spPr>
      </p:pic>
      <p:sp>
        <p:nvSpPr>
          <p:cNvPr id="9" name="Oval Callout 8"/>
          <p:cNvSpPr/>
          <p:nvPr/>
        </p:nvSpPr>
        <p:spPr>
          <a:xfrm>
            <a:off x="3611245" y="3260090"/>
            <a:ext cx="556260" cy="338455"/>
          </a:xfrm>
          <a:prstGeom prst="wedgeEllipseCallout">
            <a:avLst>
              <a:gd name="adj1" fmla="val -56400"/>
              <a:gd name="adj2" fmla="val 68640"/>
            </a:avLst>
          </a:prstGeom>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sz="1200"/>
              <a:t>Ok</a:t>
            </a:r>
            <a:endParaRPr lang="en-US" sz="1200"/>
          </a:p>
        </p:txBody>
      </p:sp>
      <p:sp>
        <p:nvSpPr>
          <p:cNvPr id="10" name="Oval Callout 9"/>
          <p:cNvSpPr/>
          <p:nvPr/>
        </p:nvSpPr>
        <p:spPr>
          <a:xfrm>
            <a:off x="1039495" y="3672205"/>
            <a:ext cx="556260" cy="338455"/>
          </a:xfrm>
          <a:prstGeom prst="wedgeEllipseCallout">
            <a:avLst>
              <a:gd name="adj1" fmla="val 71118"/>
              <a:gd name="adj2" fmla="val 49812"/>
            </a:avLst>
          </a:prstGeom>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sz="1200"/>
              <a:t>Ok</a:t>
            </a:r>
            <a:endParaRPr lang="en-US" sz="1200"/>
          </a:p>
        </p:txBody>
      </p:sp>
      <p:sp>
        <p:nvSpPr>
          <p:cNvPr id="11" name="Oval Callout 10"/>
          <p:cNvSpPr/>
          <p:nvPr/>
        </p:nvSpPr>
        <p:spPr>
          <a:xfrm>
            <a:off x="2669540" y="3895090"/>
            <a:ext cx="556260" cy="338455"/>
          </a:xfrm>
          <a:prstGeom prst="wedgeEllipseCallout">
            <a:avLst>
              <a:gd name="adj1" fmla="val -56400"/>
              <a:gd name="adj2" fmla="val 68640"/>
            </a:avLst>
          </a:prstGeom>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sz="1200"/>
              <a:t>Ok</a:t>
            </a:r>
            <a:endParaRPr lang="en-US" sz="1200"/>
          </a:p>
        </p:txBody>
      </p:sp>
      <p:pic>
        <p:nvPicPr>
          <p:cNvPr id="12" name="Picture 11" descr="GDPR-Compliance-and-Requirements-General-Data-Protection-Regulation"/>
          <p:cNvPicPr>
            <a:picLocks noChangeAspect="1"/>
          </p:cNvPicPr>
          <p:nvPr/>
        </p:nvPicPr>
        <p:blipFill>
          <a:blip r:embed="rId4"/>
          <a:stretch>
            <a:fillRect/>
          </a:stretch>
        </p:blipFill>
        <p:spPr>
          <a:xfrm>
            <a:off x="5012690" y="3532505"/>
            <a:ext cx="1607185" cy="1062990"/>
          </a:xfrm>
          <a:prstGeom prst="rect">
            <a:avLst/>
          </a:prstGeom>
        </p:spPr>
      </p:pic>
      <p:sp>
        <p:nvSpPr>
          <p:cNvPr id="13" name="Right Arrow 12"/>
          <p:cNvSpPr/>
          <p:nvPr/>
        </p:nvSpPr>
        <p:spPr>
          <a:xfrm>
            <a:off x="4019550" y="3978910"/>
            <a:ext cx="889000" cy="1905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en-US"/>
          </a:p>
        </p:txBody>
      </p:sp>
      <p:sp>
        <p:nvSpPr>
          <p:cNvPr id="14" name="Right Arrow 13"/>
          <p:cNvSpPr/>
          <p:nvPr/>
        </p:nvSpPr>
        <p:spPr>
          <a:xfrm>
            <a:off x="6750050" y="3968750"/>
            <a:ext cx="889000" cy="1905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en-US"/>
          </a:p>
        </p:txBody>
      </p:sp>
    </p:spTree>
    <p:custDataLst>
      <p:tags r:id="rId5"/>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37" nodeType="clickEffect">
                                  <p:stCondLst>
                                    <p:cond delay="0"/>
                                  </p:stCondLst>
                                  <p:iterate type="lt">
                                    <p:tmPct val="50000"/>
                                  </p:iterate>
                                  <p:childTnLst>
                                    <p:set>
                                      <p:cBhvr>
                                        <p:cTn id="6" dur="1" fill="hold">
                                          <p:stCondLst>
                                            <p:cond delay="0"/>
                                          </p:stCondLst>
                                        </p:cTn>
                                        <p:tgtEl>
                                          <p:spTgt spid="7"/>
                                        </p:tgtEl>
                                        <p:attrNameLst>
                                          <p:attrName>style.visibility</p:attrName>
                                        </p:attrNameLst>
                                      </p:cBhvr>
                                      <p:to>
                                        <p:strVal val="visible"/>
                                      </p:to>
                                    </p:set>
                                    <p:anim calcmode="discrete" valueType="clr">
                                      <p:cBhvr override="childStyle">
                                        <p:cTn id="7" dur="80"/>
                                        <p:tgtEl>
                                          <p:spTgt spid="7"/>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7"/>
                                        </p:tgtEl>
                                        <p:attrNameLst>
                                          <p:attrName>fillcolor</p:attrName>
                                        </p:attrNameLst>
                                      </p:cBhvr>
                                      <p:tavLst>
                                        <p:tav tm="0">
                                          <p:val>
                                            <p:clrVal>
                                              <a:schemeClr val="accent2"/>
                                            </p:clrVal>
                                          </p:val>
                                        </p:tav>
                                        <p:tav tm="50000">
                                          <p:val>
                                            <p:clrVal>
                                              <a:schemeClr val="hlink"/>
                                            </p:clrVal>
                                          </p:val>
                                        </p:tav>
                                      </p:tavLst>
                                    </p:anim>
                                    <p:set>
                                      <p:cBhvr>
                                        <p:cTn id="9" dur="80"/>
                                        <p:tgtEl>
                                          <p:spTgt spid="7"/>
                                        </p:tgtEl>
                                        <p:attrNameLst>
                                          <p:attrName>fill.type</p:attrName>
                                        </p:attrNameLst>
                                      </p:cBhvr>
                                      <p:to>
                                        <p:strVal val="solid"/>
                                      </p:to>
                                    </p:set>
                                  </p:childTnLst>
                                </p:cTn>
                              </p:par>
                            </p:childTnLst>
                          </p:cTn>
                        </p:par>
                        <p:par>
                          <p:cTn id="10" fill="hold">
                            <p:stCondLst>
                              <p:cond delay="880"/>
                            </p:stCondLst>
                            <p:childTnLst>
                              <p:par>
                                <p:cTn id="11" presetID="27" presetClass="entr" presetSubtype="0" fill="hold" grpId="0" nodeType="afterEffect">
                                  <p:stCondLst>
                                    <p:cond delay="0"/>
                                  </p:stCondLst>
                                  <p:iterate type="lt">
                                    <p:tmPct val="50000"/>
                                  </p:iterate>
                                  <p:childTnLst>
                                    <p:set>
                                      <p:cBhvr>
                                        <p:cTn id="12" dur="1" fill="hold">
                                          <p:stCondLst>
                                            <p:cond delay="0"/>
                                          </p:stCondLst>
                                        </p:cTn>
                                        <p:tgtEl>
                                          <p:spTgt spid="9"/>
                                        </p:tgtEl>
                                        <p:attrNameLst>
                                          <p:attrName>style.visibility</p:attrName>
                                        </p:attrNameLst>
                                      </p:cBhvr>
                                      <p:to>
                                        <p:strVal val="visible"/>
                                      </p:to>
                                    </p:set>
                                    <p:anim calcmode="discrete" valueType="clr">
                                      <p:cBhvr override="childStyle">
                                        <p:cTn id="13" dur="80"/>
                                        <p:tgtEl>
                                          <p:spTgt spid="9"/>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9"/>
                                        </p:tgtEl>
                                        <p:attrNameLst>
                                          <p:attrName>fillcolor</p:attrName>
                                        </p:attrNameLst>
                                      </p:cBhvr>
                                      <p:tavLst>
                                        <p:tav tm="0">
                                          <p:val>
                                            <p:clrVal>
                                              <a:schemeClr val="accent2"/>
                                            </p:clrVal>
                                          </p:val>
                                        </p:tav>
                                        <p:tav tm="50000">
                                          <p:val>
                                            <p:clrVal>
                                              <a:schemeClr val="hlink"/>
                                            </p:clrVal>
                                          </p:val>
                                        </p:tav>
                                      </p:tavLst>
                                    </p:anim>
                                    <p:set>
                                      <p:cBhvr>
                                        <p:cTn id="15" dur="80"/>
                                        <p:tgtEl>
                                          <p:spTgt spid="9"/>
                                        </p:tgtEl>
                                        <p:attrNameLst>
                                          <p:attrName>fill.type</p:attrName>
                                        </p:attrNameLst>
                                      </p:cBhvr>
                                      <p:to>
                                        <p:strVal val="solid"/>
                                      </p:to>
                                    </p:set>
                                  </p:childTnLst>
                                </p:cTn>
                              </p:par>
                            </p:childTnLst>
                          </p:cTn>
                        </p:par>
                        <p:par>
                          <p:cTn id="16" fill="hold">
                            <p:stCondLst>
                              <p:cond delay="1000"/>
                            </p:stCondLst>
                            <p:childTnLst>
                              <p:par>
                                <p:cTn id="17" presetID="27" presetClass="entr" presetSubtype="0" fill="hold" grpId="0" nodeType="afterEffect">
                                  <p:stCondLst>
                                    <p:cond delay="0"/>
                                  </p:stCondLst>
                                  <p:iterate type="lt">
                                    <p:tmPct val="50000"/>
                                  </p:iterate>
                                  <p:childTnLst>
                                    <p:set>
                                      <p:cBhvr>
                                        <p:cTn id="18" dur="1" fill="hold">
                                          <p:stCondLst>
                                            <p:cond delay="0"/>
                                          </p:stCondLst>
                                        </p:cTn>
                                        <p:tgtEl>
                                          <p:spTgt spid="11"/>
                                        </p:tgtEl>
                                        <p:attrNameLst>
                                          <p:attrName>style.visibility</p:attrName>
                                        </p:attrNameLst>
                                      </p:cBhvr>
                                      <p:to>
                                        <p:strVal val="visible"/>
                                      </p:to>
                                    </p:set>
                                    <p:anim calcmode="discrete" valueType="clr">
                                      <p:cBhvr override="childStyle">
                                        <p:cTn id="19" dur="80"/>
                                        <p:tgtEl>
                                          <p:spTgt spid="11"/>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11"/>
                                        </p:tgtEl>
                                        <p:attrNameLst>
                                          <p:attrName>fillcolor</p:attrName>
                                        </p:attrNameLst>
                                      </p:cBhvr>
                                      <p:tavLst>
                                        <p:tav tm="0">
                                          <p:val>
                                            <p:clrVal>
                                              <a:schemeClr val="accent2"/>
                                            </p:clrVal>
                                          </p:val>
                                        </p:tav>
                                        <p:tav tm="50000">
                                          <p:val>
                                            <p:clrVal>
                                              <a:schemeClr val="hlink"/>
                                            </p:clrVal>
                                          </p:val>
                                        </p:tav>
                                      </p:tavLst>
                                    </p:anim>
                                    <p:set>
                                      <p:cBhvr>
                                        <p:cTn id="21" dur="80"/>
                                        <p:tgtEl>
                                          <p:spTgt spid="11"/>
                                        </p:tgtEl>
                                        <p:attrNameLst>
                                          <p:attrName>fill.type</p:attrName>
                                        </p:attrNameLst>
                                      </p:cBhvr>
                                      <p:to>
                                        <p:strVal val="solid"/>
                                      </p:to>
                                    </p:set>
                                  </p:childTnLst>
                                </p:cTn>
                              </p:par>
                            </p:childTnLst>
                          </p:cTn>
                        </p:par>
                        <p:par>
                          <p:cTn id="22" fill="hold">
                            <p:stCondLst>
                              <p:cond delay="1120"/>
                            </p:stCondLst>
                            <p:childTnLst>
                              <p:par>
                                <p:cTn id="23" presetID="27" presetClass="entr" presetSubtype="0" fill="hold" grpId="0" nodeType="afterEffect">
                                  <p:stCondLst>
                                    <p:cond delay="0"/>
                                  </p:stCondLst>
                                  <p:iterate type="lt">
                                    <p:tmPct val="50000"/>
                                  </p:iterate>
                                  <p:childTnLst>
                                    <p:set>
                                      <p:cBhvr>
                                        <p:cTn id="24" dur="1" fill="hold">
                                          <p:stCondLst>
                                            <p:cond delay="0"/>
                                          </p:stCondLst>
                                        </p:cTn>
                                        <p:tgtEl>
                                          <p:spTgt spid="10"/>
                                        </p:tgtEl>
                                        <p:attrNameLst>
                                          <p:attrName>style.visibility</p:attrName>
                                        </p:attrNameLst>
                                      </p:cBhvr>
                                      <p:to>
                                        <p:strVal val="visible"/>
                                      </p:to>
                                    </p:set>
                                    <p:anim calcmode="discrete" valueType="clr">
                                      <p:cBhvr override="childStyle">
                                        <p:cTn id="25" dur="80"/>
                                        <p:tgtEl>
                                          <p:spTgt spid="10"/>
                                        </p:tgtEl>
                                        <p:attrNameLst>
                                          <p:attrName>style.color</p:attrName>
                                        </p:attrNameLst>
                                      </p:cBhvr>
                                      <p:tavLst>
                                        <p:tav tm="0">
                                          <p:val>
                                            <p:clrVal>
                                              <a:schemeClr val="accent2"/>
                                            </p:clrVal>
                                          </p:val>
                                        </p:tav>
                                        <p:tav tm="50000">
                                          <p:val>
                                            <p:clrVal>
                                              <a:schemeClr val="hlink"/>
                                            </p:clrVal>
                                          </p:val>
                                        </p:tav>
                                      </p:tavLst>
                                    </p:anim>
                                    <p:anim calcmode="discrete" valueType="clr">
                                      <p:cBhvr>
                                        <p:cTn id="26" dur="80"/>
                                        <p:tgtEl>
                                          <p:spTgt spid="10"/>
                                        </p:tgtEl>
                                        <p:attrNameLst>
                                          <p:attrName>fillcolor</p:attrName>
                                        </p:attrNameLst>
                                      </p:cBhvr>
                                      <p:tavLst>
                                        <p:tav tm="0">
                                          <p:val>
                                            <p:clrVal>
                                              <a:schemeClr val="accent2"/>
                                            </p:clrVal>
                                          </p:val>
                                        </p:tav>
                                        <p:tav tm="50000">
                                          <p:val>
                                            <p:clrVal>
                                              <a:schemeClr val="hlink"/>
                                            </p:clrVal>
                                          </p:val>
                                        </p:tav>
                                      </p:tavLst>
                                    </p:anim>
                                    <p:set>
                                      <p:cBhvr>
                                        <p:cTn id="27" dur="80"/>
                                        <p:tgtEl>
                                          <p:spTgt spid="10"/>
                                        </p:tgtEl>
                                        <p:attrNameLst>
                                          <p:attrName>fill.type</p:attrName>
                                        </p:attrNameLst>
                                      </p:cBhvr>
                                      <p:to>
                                        <p:strVal val="solid"/>
                                      </p:to>
                                    </p:set>
                                  </p:childTnLst>
                                </p:cTn>
                              </p:par>
                            </p:childTnLst>
                          </p:cTn>
                        </p:par>
                      </p:childTnLst>
                    </p:cTn>
                  </p:par>
                  <p:par>
                    <p:cTn id="28" fill="hold">
                      <p:stCondLst>
                        <p:cond delay="indefinite"/>
                      </p:stCondLst>
                      <p:childTnLst>
                        <p:par>
                          <p:cTn id="29" fill="hold">
                            <p:stCondLst>
                              <p:cond delay="0"/>
                            </p:stCondLst>
                            <p:childTnLst>
                              <p:par>
                                <p:cTn id="30" presetID="23" presetClass="entr" presetSubtype="16"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500" fill="hold"/>
                                        <p:tgtEl>
                                          <p:spTgt spid="8"/>
                                        </p:tgtEl>
                                        <p:attrNameLst>
                                          <p:attrName>ppt_w</p:attrName>
                                        </p:attrNameLst>
                                      </p:cBhvr>
                                      <p:tavLst>
                                        <p:tav tm="0">
                                          <p:val>
                                            <p:fltVal val="0"/>
                                          </p:val>
                                        </p:tav>
                                        <p:tav tm="100000">
                                          <p:val>
                                            <p:strVal val="#ppt_w"/>
                                          </p:val>
                                        </p:tav>
                                      </p:tavLst>
                                    </p:anim>
                                    <p:anim calcmode="lin" valueType="num">
                                      <p:cBhvr>
                                        <p:cTn id="33"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34" presetClass="entr" presetSubtype="0" fill="hold" grpId="1" nodeType="clickEffect">
                                  <p:stCondLst>
                                    <p:cond delay="0"/>
                                  </p:stCondLst>
                                  <p:childTnLst>
                                    <p:set>
                                      <p:cBhvr>
                                        <p:cTn id="37" dur="1" fill="hold">
                                          <p:stCondLst>
                                            <p:cond delay="0"/>
                                          </p:stCondLst>
                                        </p:cTn>
                                        <p:tgtEl>
                                          <p:spTgt spid="13"/>
                                        </p:tgtEl>
                                        <p:attrNameLst>
                                          <p:attrName>style.visibility</p:attrName>
                                        </p:attrNameLst>
                                      </p:cBhvr>
                                      <p:to>
                                        <p:strVal val="visible"/>
                                      </p:to>
                                    </p:set>
                                    <p:anim from="(-#ppt_w/2)" to="(#ppt_x)" calcmode="lin" valueType="num">
                                      <p:cBhvr>
                                        <p:cTn id="38" dur="600" fill="hold">
                                          <p:stCondLst>
                                            <p:cond delay="0"/>
                                          </p:stCondLst>
                                        </p:cTn>
                                        <p:tgtEl>
                                          <p:spTgt spid="13"/>
                                        </p:tgtEl>
                                        <p:attrNameLst>
                                          <p:attrName>ppt_x</p:attrName>
                                        </p:attrNameLst>
                                      </p:cBhvr>
                                    </p:anim>
                                    <p:anim from="0" to="-1.0" calcmode="lin" valueType="num">
                                      <p:cBhvr>
                                        <p:cTn id="39" dur="200" decel="50000" autoRev="1" fill="hold">
                                          <p:stCondLst>
                                            <p:cond delay="600"/>
                                          </p:stCondLst>
                                        </p:cTn>
                                        <p:tgtEl>
                                          <p:spTgt spid="13"/>
                                        </p:tgtEl>
                                        <p:attrNameLst>
                                          <p:attrName>xshear</p:attrName>
                                        </p:attrNameLst>
                                      </p:cBhvr>
                                    </p:anim>
                                    <p:animScale>
                                      <p:cBhvr>
                                        <p:cTn id="40" dur="200" decel="100000" autoRev="1" fill="hold">
                                          <p:stCondLst>
                                            <p:cond delay="600"/>
                                          </p:stCondLst>
                                        </p:cTn>
                                        <p:tgtEl>
                                          <p:spTgt spid="13"/>
                                        </p:tgtEl>
                                      </p:cBhvr>
                                      <p:from x="100000" y="100000"/>
                                      <p:to x="80000" y="100000"/>
                                    </p:animScale>
                                    <p:anim by="(#ppt_h/3+#ppt_w*0.1)" calcmode="lin" valueType="num">
                                      <p:cBhvr additive="sum">
                                        <p:cTn id="41" dur="200" decel="100000" autoRev="1" fill="hold">
                                          <p:stCondLst>
                                            <p:cond delay="600"/>
                                          </p:stCondLst>
                                        </p:cTn>
                                        <p:tgtEl>
                                          <p:spTgt spid="13"/>
                                        </p:tgtEl>
                                        <p:attrNameLst>
                                          <p:attrName>ppt_x</p:attrName>
                                        </p:attrNameLst>
                                      </p:cBhvr>
                                    </p:anim>
                                  </p:childTnLst>
                                </p:cTn>
                              </p:par>
                            </p:childTnLst>
                          </p:cTn>
                        </p:par>
                      </p:childTnLst>
                    </p:cTn>
                  </p:par>
                  <p:par>
                    <p:cTn id="42" fill="hold">
                      <p:stCondLst>
                        <p:cond delay="indefinite"/>
                      </p:stCondLst>
                      <p:childTnLst>
                        <p:par>
                          <p:cTn id="43" fill="hold">
                            <p:stCondLst>
                              <p:cond delay="0"/>
                            </p:stCondLst>
                            <p:childTnLst>
                              <p:par>
                                <p:cTn id="44" presetID="26" presetClass="entr" presetSubtype="0" fill="hold"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down)">
                                      <p:cBhvr>
                                        <p:cTn id="46" dur="580">
                                          <p:stCondLst>
                                            <p:cond delay="0"/>
                                          </p:stCondLst>
                                        </p:cTn>
                                        <p:tgtEl>
                                          <p:spTgt spid="12"/>
                                        </p:tgtEl>
                                      </p:cBhvr>
                                    </p:animEffect>
                                    <p:anim calcmode="lin" valueType="num">
                                      <p:cBhvr>
                                        <p:cTn id="47"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48"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49"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50"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51"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52" dur="26">
                                          <p:stCondLst>
                                            <p:cond delay="650"/>
                                          </p:stCondLst>
                                        </p:cTn>
                                        <p:tgtEl>
                                          <p:spTgt spid="12"/>
                                        </p:tgtEl>
                                      </p:cBhvr>
                                      <p:to x="100000" y="60000"/>
                                    </p:animScale>
                                    <p:animScale>
                                      <p:cBhvr>
                                        <p:cTn id="53" dur="166" decel="50000">
                                          <p:stCondLst>
                                            <p:cond delay="676"/>
                                          </p:stCondLst>
                                        </p:cTn>
                                        <p:tgtEl>
                                          <p:spTgt spid="12"/>
                                        </p:tgtEl>
                                      </p:cBhvr>
                                      <p:to x="100000" y="100000"/>
                                    </p:animScale>
                                    <p:animScale>
                                      <p:cBhvr>
                                        <p:cTn id="54" dur="26">
                                          <p:stCondLst>
                                            <p:cond delay="1312"/>
                                          </p:stCondLst>
                                        </p:cTn>
                                        <p:tgtEl>
                                          <p:spTgt spid="12"/>
                                        </p:tgtEl>
                                      </p:cBhvr>
                                      <p:to x="100000" y="80000"/>
                                    </p:animScale>
                                    <p:animScale>
                                      <p:cBhvr>
                                        <p:cTn id="55" dur="166" decel="50000">
                                          <p:stCondLst>
                                            <p:cond delay="1338"/>
                                          </p:stCondLst>
                                        </p:cTn>
                                        <p:tgtEl>
                                          <p:spTgt spid="12"/>
                                        </p:tgtEl>
                                      </p:cBhvr>
                                      <p:to x="100000" y="100000"/>
                                    </p:animScale>
                                    <p:animScale>
                                      <p:cBhvr>
                                        <p:cTn id="56" dur="26">
                                          <p:stCondLst>
                                            <p:cond delay="1642"/>
                                          </p:stCondLst>
                                        </p:cTn>
                                        <p:tgtEl>
                                          <p:spTgt spid="12"/>
                                        </p:tgtEl>
                                      </p:cBhvr>
                                      <p:to x="100000" y="90000"/>
                                    </p:animScale>
                                    <p:animScale>
                                      <p:cBhvr>
                                        <p:cTn id="57" dur="166" decel="50000">
                                          <p:stCondLst>
                                            <p:cond delay="1668"/>
                                          </p:stCondLst>
                                        </p:cTn>
                                        <p:tgtEl>
                                          <p:spTgt spid="12"/>
                                        </p:tgtEl>
                                      </p:cBhvr>
                                      <p:to x="100000" y="100000"/>
                                    </p:animScale>
                                    <p:animScale>
                                      <p:cBhvr>
                                        <p:cTn id="58" dur="26">
                                          <p:stCondLst>
                                            <p:cond delay="1808"/>
                                          </p:stCondLst>
                                        </p:cTn>
                                        <p:tgtEl>
                                          <p:spTgt spid="12"/>
                                        </p:tgtEl>
                                      </p:cBhvr>
                                      <p:to x="100000" y="95000"/>
                                    </p:animScale>
                                    <p:animScale>
                                      <p:cBhvr>
                                        <p:cTn id="59" dur="166" decel="50000">
                                          <p:stCondLst>
                                            <p:cond delay="1834"/>
                                          </p:stCondLst>
                                        </p:cTn>
                                        <p:tgtEl>
                                          <p:spTgt spid="12"/>
                                        </p:tgtEl>
                                      </p:cBhvr>
                                      <p:to x="100000" y="100000"/>
                                    </p:animScale>
                                  </p:childTnLst>
                                </p:cTn>
                              </p:par>
                            </p:childTnLst>
                          </p:cTn>
                        </p:par>
                      </p:childTnLst>
                    </p:cTn>
                  </p:par>
                  <p:par>
                    <p:cTn id="60" fill="hold">
                      <p:stCondLst>
                        <p:cond delay="indefinite"/>
                      </p:stCondLst>
                      <p:childTnLst>
                        <p:par>
                          <p:cTn id="61" fill="hold">
                            <p:stCondLst>
                              <p:cond delay="0"/>
                            </p:stCondLst>
                            <p:childTnLst>
                              <p:par>
                                <p:cTn id="62" presetID="34"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 from="(-#ppt_w/2)" to="(#ppt_x)" calcmode="lin" valueType="num">
                                      <p:cBhvr>
                                        <p:cTn id="64" dur="600" fill="hold">
                                          <p:stCondLst>
                                            <p:cond delay="0"/>
                                          </p:stCondLst>
                                        </p:cTn>
                                        <p:tgtEl>
                                          <p:spTgt spid="14"/>
                                        </p:tgtEl>
                                        <p:attrNameLst>
                                          <p:attrName>ppt_x</p:attrName>
                                        </p:attrNameLst>
                                      </p:cBhvr>
                                    </p:anim>
                                    <p:anim from="0" to="-1.0" calcmode="lin" valueType="num">
                                      <p:cBhvr>
                                        <p:cTn id="65" dur="200" decel="50000" autoRev="1" fill="hold">
                                          <p:stCondLst>
                                            <p:cond delay="600"/>
                                          </p:stCondLst>
                                        </p:cTn>
                                        <p:tgtEl>
                                          <p:spTgt spid="14"/>
                                        </p:tgtEl>
                                        <p:attrNameLst>
                                          <p:attrName>xshear</p:attrName>
                                        </p:attrNameLst>
                                      </p:cBhvr>
                                    </p:anim>
                                    <p:animScale>
                                      <p:cBhvr>
                                        <p:cTn id="66" dur="200" decel="100000" autoRev="1" fill="hold">
                                          <p:stCondLst>
                                            <p:cond delay="600"/>
                                          </p:stCondLst>
                                        </p:cTn>
                                        <p:tgtEl>
                                          <p:spTgt spid="14"/>
                                        </p:tgtEl>
                                      </p:cBhvr>
                                      <p:from x="100000" y="100000"/>
                                      <p:to x="80000" y="100000"/>
                                    </p:animScale>
                                    <p:anim by="(#ppt_h/3+#ppt_w*0.1)" calcmode="lin" valueType="num">
                                      <p:cBhvr additive="sum">
                                        <p:cTn id="67" dur="200" decel="100000" autoRev="1" fill="hold">
                                          <p:stCondLst>
                                            <p:cond delay="600"/>
                                          </p:stCondLst>
                                        </p:cTn>
                                        <p:tgtEl>
                                          <p:spTgt spid="14"/>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2" animBg="1"/>
      <p:bldP spid="7" grpId="3" animBg="1"/>
      <p:bldP spid="7" grpId="4" animBg="1"/>
      <p:bldP spid="7" grpId="5" animBg="1"/>
      <p:bldP spid="7" grpId="6" animBg="1"/>
      <p:bldP spid="7" grpId="7" animBg="1"/>
      <p:bldP spid="7" grpId="8" animBg="1"/>
      <p:bldP spid="7" grpId="9" animBg="1"/>
      <p:bldP spid="7" grpId="10" animBg="1"/>
      <p:bldP spid="7" grpId="11" animBg="1"/>
      <p:bldP spid="7" grpId="12" animBg="1"/>
      <p:bldP spid="7" grpId="13" animBg="1"/>
      <p:bldP spid="7" grpId="14" animBg="1"/>
      <p:bldP spid="7" grpId="15" animBg="1"/>
      <p:bldP spid="7" grpId="16" animBg="1"/>
      <p:bldP spid="7" grpId="17" animBg="1"/>
      <p:bldP spid="7" grpId="18" animBg="1"/>
      <p:bldP spid="7" grpId="19" animBg="1"/>
      <p:bldP spid="7" grpId="20" animBg="1"/>
      <p:bldP spid="7" grpId="21" animBg="1"/>
      <p:bldP spid="7" grpId="22" animBg="1"/>
      <p:bldP spid="7" grpId="23" animBg="1"/>
      <p:bldP spid="7" grpId="24" animBg="1"/>
      <p:bldP spid="7" grpId="25" animBg="1"/>
      <p:bldP spid="7" grpId="26" animBg="1"/>
      <p:bldP spid="7" grpId="27" animBg="1"/>
      <p:bldP spid="7" grpId="28" animBg="1"/>
      <p:bldP spid="7" grpId="29" animBg="1"/>
      <p:bldP spid="7" grpId="30" animBg="1"/>
      <p:bldP spid="7" grpId="31" animBg="1"/>
      <p:bldP spid="7" grpId="32" animBg="1"/>
      <p:bldP spid="7" grpId="33" animBg="1"/>
      <p:bldP spid="7" grpId="34" animBg="1"/>
      <p:bldP spid="7" grpId="35" animBg="1"/>
      <p:bldP spid="7" grpId="36" animBg="1"/>
      <p:bldP spid="7" grpId="37" animBg="1"/>
      <p:bldP spid="9" grpId="0" animBg="1"/>
      <p:bldP spid="11" grpId="0" animBg="1"/>
      <p:bldP spid="10" grpId="0" animBg="1"/>
      <p:bldP spid="13" grpId="0" animBg="1"/>
      <p:bldP spid="13" grpId="1"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long.n/Documents/working/roadmap/GDPR (1).jpgGDPR (1)"/>
          <p:cNvPicPr preferRelativeResize="0"/>
          <p:nvPr>
            <p:custDataLst>
              <p:tags r:id="rId1"/>
            </p:custDataLst>
          </p:nvPr>
        </p:nvPicPr>
        <p:blipFill rotWithShape="1">
          <a:blip r:embed="rId2"/>
          <a:srcRect/>
          <a:stretch>
            <a:fillRect/>
          </a:stretch>
        </p:blipFill>
        <p:spPr>
          <a:xfrm>
            <a:off x="5975350" y="1752600"/>
            <a:ext cx="5304155" cy="3977640"/>
          </a:xfrm>
          <a:prstGeom prst="rect">
            <a:avLst/>
          </a:prstGeom>
        </p:spPr>
      </p:pic>
      <p:sp>
        <p:nvSpPr>
          <p:cNvPr id="3" name="文本框 2"/>
          <p:cNvSpPr txBox="1"/>
          <p:nvPr>
            <p:custDataLst>
              <p:tags r:id="rId3"/>
            </p:custDataLst>
          </p:nvPr>
        </p:nvSpPr>
        <p:spPr>
          <a:xfrm>
            <a:off x="822325" y="723265"/>
            <a:ext cx="4164965" cy="1050925"/>
          </a:xfrm>
          <a:prstGeom prst="rect">
            <a:avLst/>
          </a:prstGeom>
        </p:spPr>
        <p:txBody>
          <a:bodyPr vert="horz" lIns="91440" tIns="45720" rIns="91440" bIns="45720" rtlCol="0" anchor="t" anchorCtr="0">
            <a:normAutofit fontScale="90000"/>
          </a:bodyPr>
          <a:lstStyle>
            <a:defPPr>
              <a:defRPr lang="zh-CN"/>
            </a:defPPr>
            <a:lvl1pPr>
              <a:defRPr sz="2800">
                <a:solidFill>
                  <a:schemeClr val="accent1">
                    <a:lumMod val="75000"/>
                  </a:schemeClr>
                </a:solidFill>
                <a:latin typeface="+mj-lt"/>
                <a:ea typeface="+mj-ea"/>
                <a:cs typeface="+mj-cs"/>
              </a:defRPr>
            </a:lvl1pPr>
          </a:lstStyle>
          <a:p>
            <a:r>
              <a:rPr lang="en-US" altLang="zh-CN" sz="3200" dirty="0">
                <a:latin typeface="黑体 (Headings)" charset="0"/>
                <a:cs typeface="黑体 (Headings)" charset="0"/>
              </a:rPr>
              <a:t>GDPR - General Data Protection Regulation</a:t>
            </a:r>
            <a:endParaRPr lang="en-US" altLang="zh-CN" sz="3200" dirty="0">
              <a:latin typeface="黑体 (Headings)" charset="0"/>
              <a:cs typeface="黑体 (Headings)" charset="0"/>
            </a:endParaRPr>
          </a:p>
        </p:txBody>
      </p:sp>
      <p:sp>
        <p:nvSpPr>
          <p:cNvPr id="4" name="文本框 3"/>
          <p:cNvSpPr txBox="1"/>
          <p:nvPr>
            <p:custDataLst>
              <p:tags r:id="rId4"/>
            </p:custDataLst>
          </p:nvPr>
        </p:nvSpPr>
        <p:spPr>
          <a:xfrm>
            <a:off x="822325" y="1774825"/>
            <a:ext cx="4666615" cy="3955415"/>
          </a:xfrm>
          <a:prstGeom prst="rect">
            <a:avLst/>
          </a:prstGeom>
        </p:spPr>
        <p:txBody>
          <a:bodyPr vert="horz" lIns="91440" tIns="45720" rIns="91440" bIns="45720" rtlCol="0">
            <a:normAutofit fontScale="70000"/>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pPr>
              <a:lnSpc>
                <a:spcPct val="150000"/>
              </a:lnSpc>
            </a:pPr>
            <a:r>
              <a:rPr lang="zh-CN" altLang="en-US" dirty="0">
                <a:ea typeface="+mn-ea"/>
                <a:cs typeface="Arial" panose="020B0604020202090204" pitchFamily="34" charset="0"/>
              </a:rPr>
              <a:t>1. This Regulation lays down rules relating to the protection of natural persons with regard to </a:t>
            </a:r>
            <a:r>
              <a:rPr lang="zh-CN" altLang="en-US" b="1" dirty="0">
                <a:ea typeface="+mn-ea"/>
                <a:cs typeface="Arial" panose="020B0604020202090204" pitchFamily="34" charset="0"/>
              </a:rPr>
              <a:t>the</a:t>
            </a:r>
            <a:r>
              <a:rPr lang="zh-CN" altLang="en-US" dirty="0">
                <a:ea typeface="+mn-ea"/>
                <a:cs typeface="Arial" panose="020B0604020202090204" pitchFamily="34" charset="0"/>
              </a:rPr>
              <a:t> </a:t>
            </a:r>
            <a:r>
              <a:rPr lang="zh-CN" altLang="en-US" b="1" dirty="0">
                <a:ea typeface="+mn-ea"/>
                <a:cs typeface="Arial" panose="020B0604020202090204" pitchFamily="34" charset="0"/>
              </a:rPr>
              <a:t>processing of personal data</a:t>
            </a:r>
            <a:r>
              <a:rPr lang="zh-CN" altLang="en-US" dirty="0">
                <a:ea typeface="+mn-ea"/>
                <a:cs typeface="Arial" panose="020B0604020202090204" pitchFamily="34" charset="0"/>
              </a:rPr>
              <a:t> and rules relating to the free movement of personal data.</a:t>
            </a:r>
            <a:endParaRPr lang="zh-CN" altLang="en-US" dirty="0">
              <a:ea typeface="+mn-ea"/>
              <a:cs typeface="Arial" panose="020B0604020202090204" pitchFamily="34" charset="0"/>
            </a:endParaRPr>
          </a:p>
          <a:p>
            <a:pPr>
              <a:lnSpc>
                <a:spcPct val="150000"/>
              </a:lnSpc>
            </a:pPr>
            <a:r>
              <a:rPr lang="zh-CN" altLang="en-US" dirty="0">
                <a:ea typeface="+mn-ea"/>
                <a:cs typeface="Arial" panose="020B0604020202090204" pitchFamily="34" charset="0"/>
              </a:rPr>
              <a:t>2. This Regulation protects fundamental rights and freedoms of natural persons and in particular their right to </a:t>
            </a:r>
            <a:r>
              <a:rPr lang="zh-CN" altLang="en-US" b="1" dirty="0">
                <a:ea typeface="+mn-ea"/>
                <a:cs typeface="Arial" panose="020B0604020202090204" pitchFamily="34" charset="0"/>
              </a:rPr>
              <a:t>the protection of personal data</a:t>
            </a:r>
            <a:r>
              <a:rPr lang="zh-CN" altLang="en-US" dirty="0">
                <a:ea typeface="+mn-ea"/>
                <a:cs typeface="Arial" panose="020B0604020202090204" pitchFamily="34" charset="0"/>
              </a:rPr>
              <a:t>.</a:t>
            </a:r>
            <a:endParaRPr lang="zh-CN" altLang="en-US" dirty="0">
              <a:ea typeface="+mn-ea"/>
              <a:cs typeface="Arial" panose="020B0604020202090204" pitchFamily="34" charset="0"/>
            </a:endParaRPr>
          </a:p>
          <a:p>
            <a:pPr>
              <a:lnSpc>
                <a:spcPct val="150000"/>
              </a:lnSpc>
            </a:pPr>
            <a:r>
              <a:rPr lang="zh-CN" altLang="en-US" dirty="0">
                <a:ea typeface="+mn-ea"/>
                <a:cs typeface="Arial" panose="020B0604020202090204" pitchFamily="34" charset="0"/>
              </a:rPr>
              <a:t>3. The free movement of personal data within the Union shall be neither restricted nor prohibited for reasons connected with the protection of natural persons with regard to the processing of personal data.</a:t>
            </a:r>
            <a:endParaRPr lang="zh-CN" altLang="en-US" dirty="0">
              <a:ea typeface="+mn-ea"/>
              <a:cs typeface="Arial" panose="020B0604020202090204" pitchFamily="34" charset="0"/>
            </a:endParaRPr>
          </a:p>
        </p:txBody>
      </p:sp>
    </p:spTree>
    <p:custDataLst>
      <p:tags r:id="rId5"/>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
                                            <p:txEl>
                                              <p:pRg st="0" end="0"/>
                                            </p:txEl>
                                          </p:spTgt>
                                        </p:tgtEl>
                                        <p:attrNameLst>
                                          <p:attrName>style.visibility</p:attrName>
                                        </p:attrNameLst>
                                      </p:cBhvr>
                                      <p:to>
                                        <p:strVal val="visible"/>
                                      </p:to>
                                    </p:set>
                                    <p:anim calcmode="discrete" valueType="clr">
                                      <p:cBhvr override="childStyle">
                                        <p:cTn id="7" dur="100"/>
                                        <p:tgtEl>
                                          <p:spTgt spid="4">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100"/>
                                        <p:tgtEl>
                                          <p:spTgt spid="4">
                                            <p:txEl>
                                              <p:pRg st="0" end="0"/>
                                            </p:txEl>
                                          </p:spTgt>
                                        </p:tgtEl>
                                        <p:attrNameLst>
                                          <p:attrName>fillcolor</p:attrName>
                                        </p:attrNameLst>
                                      </p:cBhvr>
                                      <p:tavLst>
                                        <p:tav tm="0">
                                          <p:val>
                                            <p:clrVal>
                                              <a:schemeClr val="accent2"/>
                                            </p:clrVal>
                                          </p:val>
                                        </p:tav>
                                        <p:tav tm="50000">
                                          <p:val>
                                            <p:clrVal>
                                              <a:schemeClr val="hlink"/>
                                            </p:clrVal>
                                          </p:val>
                                        </p:tav>
                                      </p:tavLst>
                                    </p:anim>
                                    <p:set>
                                      <p:cBhvr>
                                        <p:cTn id="9" dur="100"/>
                                        <p:tgtEl>
                                          <p:spTgt spid="4">
                                            <p:txEl>
                                              <p:pRg st="0" end="0"/>
                                            </p:txEl>
                                          </p:spTgt>
                                        </p:tgtEl>
                                        <p:attrNameLst>
                                          <p:attrName>fill.type</p:attrName>
                                        </p:attrNameLst>
                                      </p:cBhvr>
                                      <p:to>
                                        <p:strVal val="solid"/>
                                      </p:to>
                                    </p:set>
                                  </p:childTnLst>
                                </p:cTn>
                              </p:par>
                              <p:par>
                                <p:cTn id="10" presetID="27" presetClass="entr" presetSubtype="0" fill="hold" grpId="0" nodeType="withEffect">
                                  <p:stCondLst>
                                    <p:cond delay="0"/>
                                  </p:stCondLst>
                                  <p:iterate type="lt">
                                    <p:tmPct val="50000"/>
                                  </p:iterate>
                                  <p:childTnLst>
                                    <p:set>
                                      <p:cBhvr>
                                        <p:cTn id="11" dur="1" fill="hold">
                                          <p:stCondLst>
                                            <p:cond delay="0"/>
                                          </p:stCondLst>
                                        </p:cTn>
                                        <p:tgtEl>
                                          <p:spTgt spid="4">
                                            <p:txEl>
                                              <p:pRg st="1" end="1"/>
                                            </p:txEl>
                                          </p:spTgt>
                                        </p:tgtEl>
                                        <p:attrNameLst>
                                          <p:attrName>style.visibility</p:attrName>
                                        </p:attrNameLst>
                                      </p:cBhvr>
                                      <p:to>
                                        <p:strVal val="visible"/>
                                      </p:to>
                                    </p:set>
                                    <p:anim calcmode="discrete" valueType="clr">
                                      <p:cBhvr override="childStyle">
                                        <p:cTn id="12" dur="100"/>
                                        <p:tgtEl>
                                          <p:spTgt spid="4">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100"/>
                                        <p:tgtEl>
                                          <p:spTgt spid="4">
                                            <p:txEl>
                                              <p:pRg st="1" end="1"/>
                                            </p:txEl>
                                          </p:spTgt>
                                        </p:tgtEl>
                                        <p:attrNameLst>
                                          <p:attrName>fillcolor</p:attrName>
                                        </p:attrNameLst>
                                      </p:cBhvr>
                                      <p:tavLst>
                                        <p:tav tm="0">
                                          <p:val>
                                            <p:clrVal>
                                              <a:schemeClr val="accent2"/>
                                            </p:clrVal>
                                          </p:val>
                                        </p:tav>
                                        <p:tav tm="50000">
                                          <p:val>
                                            <p:clrVal>
                                              <a:schemeClr val="hlink"/>
                                            </p:clrVal>
                                          </p:val>
                                        </p:tav>
                                      </p:tavLst>
                                    </p:anim>
                                    <p:set>
                                      <p:cBhvr>
                                        <p:cTn id="14" dur="100"/>
                                        <p:tgtEl>
                                          <p:spTgt spid="4">
                                            <p:txEl>
                                              <p:pRg st="1" end="1"/>
                                            </p:txEl>
                                          </p:spTgt>
                                        </p:tgtEl>
                                        <p:attrNameLst>
                                          <p:attrName>fill.type</p:attrName>
                                        </p:attrNameLst>
                                      </p:cBhvr>
                                      <p:to>
                                        <p:strVal val="solid"/>
                                      </p:to>
                                    </p:set>
                                  </p:childTnLst>
                                </p:cTn>
                              </p:par>
                              <p:par>
                                <p:cTn id="15" presetID="27" presetClass="entr" presetSubtype="0" fill="hold" grpId="0" nodeType="withEffect">
                                  <p:stCondLst>
                                    <p:cond delay="0"/>
                                  </p:stCondLst>
                                  <p:iterate type="lt">
                                    <p:tmPct val="50000"/>
                                  </p:iterate>
                                  <p:childTnLst>
                                    <p:set>
                                      <p:cBhvr>
                                        <p:cTn id="16" dur="1" fill="hold">
                                          <p:stCondLst>
                                            <p:cond delay="0"/>
                                          </p:stCondLst>
                                        </p:cTn>
                                        <p:tgtEl>
                                          <p:spTgt spid="4">
                                            <p:txEl>
                                              <p:pRg st="2" end="2"/>
                                            </p:txEl>
                                          </p:spTgt>
                                        </p:tgtEl>
                                        <p:attrNameLst>
                                          <p:attrName>style.visibility</p:attrName>
                                        </p:attrNameLst>
                                      </p:cBhvr>
                                      <p:to>
                                        <p:strVal val="visible"/>
                                      </p:to>
                                    </p:set>
                                    <p:anim calcmode="discrete" valueType="clr">
                                      <p:cBhvr override="childStyle">
                                        <p:cTn id="17" dur="100"/>
                                        <p:tgtEl>
                                          <p:spTgt spid="4">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8" dur="100"/>
                                        <p:tgtEl>
                                          <p:spTgt spid="4">
                                            <p:txEl>
                                              <p:pRg st="2" end="2"/>
                                            </p:txEl>
                                          </p:spTgt>
                                        </p:tgtEl>
                                        <p:attrNameLst>
                                          <p:attrName>fillcolor</p:attrName>
                                        </p:attrNameLst>
                                      </p:cBhvr>
                                      <p:tavLst>
                                        <p:tav tm="0">
                                          <p:val>
                                            <p:clrVal>
                                              <a:schemeClr val="accent2"/>
                                            </p:clrVal>
                                          </p:val>
                                        </p:tav>
                                        <p:tav tm="50000">
                                          <p:val>
                                            <p:clrVal>
                                              <a:schemeClr val="hlink"/>
                                            </p:clrVal>
                                          </p:val>
                                        </p:tav>
                                      </p:tavLst>
                                    </p:anim>
                                    <p:set>
                                      <p:cBhvr>
                                        <p:cTn id="19" dur="100"/>
                                        <p:tgtEl>
                                          <p:spTgt spid="4">
                                            <p:txEl>
                                              <p:pRg st="2" end="2"/>
                                            </p:txEl>
                                          </p:spTgt>
                                        </p:tgtEl>
                                        <p:attrNameLst>
                                          <p:attrName>fill.type</p:attrName>
                                        </p:attrNameLst>
                                      </p:cBhvr>
                                      <p:to>
                                        <p:strVal val="solid"/>
                                      </p:to>
                                    </p:se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fltVal val="0"/>
                                          </p:val>
                                        </p:tav>
                                        <p:tav tm="100000">
                                          <p:val>
                                            <p:strVal val="#ppt_w"/>
                                          </p:val>
                                        </p:tav>
                                      </p:tavLst>
                                    </p:anim>
                                    <p:anim calcmode="lin" valueType="num">
                                      <p:cBhvr>
                                        <p:cTn id="25"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build="allAtOnce"/>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lstStyle/>
          <a:p>
            <a:r>
              <a:rPr lang="en-US" altLang="zh-CN" dirty="0"/>
              <a:t>GDPR Compliance</a:t>
            </a:r>
            <a:endParaRPr lang="en-US" altLang="zh-CN" dirty="0"/>
          </a:p>
        </p:txBody>
      </p:sp>
      <p:sp>
        <p:nvSpPr>
          <p:cNvPr id="4" name="文本框 3"/>
          <p:cNvSpPr txBox="1"/>
          <p:nvPr>
            <p:custDataLst>
              <p:tags r:id="rId2"/>
            </p:custDataLst>
          </p:nvPr>
        </p:nvSpPr>
        <p:spPr>
          <a:xfrm>
            <a:off x="838200" y="1786255"/>
            <a:ext cx="5074920" cy="4223385"/>
          </a:xfrm>
          <a:prstGeom prst="rect">
            <a:avLst/>
          </a:prstGeom>
        </p:spPr>
        <p:txBody>
          <a:bodyPr vert="horz" lIns="91440" tIns="45720" rIns="91440" bIns="45720" rtlCol="0">
            <a:normAutofit fontScale="90000"/>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pPr>
              <a:lnSpc>
                <a:spcPct val="150000"/>
              </a:lnSpc>
            </a:pPr>
            <a:r>
              <a:rPr lang="en-US" altLang="zh-CN" b="1" dirty="0">
                <a:latin typeface="黑体 (Body)" charset="0"/>
                <a:ea typeface="+mn-ea"/>
                <a:cs typeface="黑体 (Body)" charset="0"/>
              </a:rPr>
              <a:t>Why </a:t>
            </a:r>
            <a:r>
              <a:rPr lang="en-US" altLang="zh-CN" b="1" dirty="0">
                <a:solidFill>
                  <a:schemeClr val="accent2">
                    <a:lumMod val="75000"/>
                  </a:schemeClr>
                </a:solidFill>
                <a:latin typeface="黑体 (Body)" charset="0"/>
                <a:ea typeface="+mn-ea"/>
                <a:cs typeface="黑体 (Body)" charset="0"/>
              </a:rPr>
              <a:t>VitalSuite® </a:t>
            </a:r>
            <a:r>
              <a:rPr lang="en-US" altLang="zh-CN" b="1" dirty="0">
                <a:solidFill>
                  <a:schemeClr val="tx1"/>
                </a:solidFill>
                <a:latin typeface="黑体 (Body)" charset="0"/>
                <a:ea typeface="+mn-ea"/>
                <a:cs typeface="黑体 (Body)" charset="0"/>
              </a:rPr>
              <a:t>did not meet the GDPR requierments?</a:t>
            </a:r>
            <a:endParaRPr lang="en-US" altLang="zh-CN" b="1" dirty="0">
              <a:solidFill>
                <a:schemeClr val="tx1"/>
              </a:solidFill>
              <a:latin typeface="黑体 (Body)" charset="0"/>
              <a:ea typeface="+mn-ea"/>
              <a:cs typeface="黑体 (Body)" charset="0"/>
            </a:endParaRPr>
          </a:p>
          <a:p>
            <a:pPr>
              <a:lnSpc>
                <a:spcPct val="150000"/>
              </a:lnSpc>
            </a:pPr>
            <a:r>
              <a:rPr lang="en-US" altLang="zh-CN" dirty="0">
                <a:solidFill>
                  <a:schemeClr val="tx1"/>
                </a:solidFill>
                <a:latin typeface="黑体 (Body)" charset="0"/>
                <a:ea typeface="+mn-ea"/>
                <a:cs typeface="黑体 (Body)" charset="0"/>
              </a:rPr>
              <a:t>1. Appending </a:t>
            </a:r>
            <a:r>
              <a:rPr lang="en-US" altLang="zh-CN" b="1" dirty="0">
                <a:solidFill>
                  <a:schemeClr val="tx1"/>
                </a:solidFill>
                <a:latin typeface="黑体 (Body)" charset="0"/>
                <a:ea typeface="+mn-ea"/>
                <a:cs typeface="黑体 (Body)" charset="0"/>
              </a:rPr>
              <a:t>personal </a:t>
            </a:r>
            <a:r>
              <a:rPr lang="en-US" altLang="zh-CN" dirty="0">
                <a:solidFill>
                  <a:schemeClr val="tx1"/>
                </a:solidFill>
                <a:latin typeface="黑体 (Body)" charset="0"/>
                <a:ea typeface="+mn-ea"/>
                <a:cs typeface="黑体 (Body)" charset="0"/>
              </a:rPr>
              <a:t>identifiable </a:t>
            </a:r>
            <a:r>
              <a:rPr lang="en-US" altLang="zh-CN" b="1" dirty="0">
                <a:solidFill>
                  <a:schemeClr val="tx1"/>
                </a:solidFill>
                <a:latin typeface="黑体 (Body)" charset="0"/>
                <a:ea typeface="+mn-ea"/>
                <a:cs typeface="黑体 (Body)" charset="0"/>
              </a:rPr>
              <a:t>information </a:t>
            </a:r>
            <a:r>
              <a:rPr lang="en-US" altLang="zh-CN" dirty="0">
                <a:solidFill>
                  <a:schemeClr val="tx1"/>
                </a:solidFill>
                <a:latin typeface="黑体 (Body)" charset="0"/>
                <a:ea typeface="+mn-ea"/>
                <a:cs typeface="黑体 (Body)" charset="0"/>
              </a:rPr>
              <a:t>to the the URL on form submissions, e.g: </a:t>
            </a:r>
            <a:r>
              <a:rPr lang="en-US" altLang="zh-CN" i="1" dirty="0">
                <a:solidFill>
                  <a:schemeClr val="tx1"/>
                </a:solidFill>
                <a:latin typeface="黑体 (Body)" charset="0"/>
                <a:ea typeface="+mn-ea"/>
                <a:cs typeface="黑体 (Body)" charset="0"/>
              </a:rPr>
              <a:t>192.168.83.172/login?username=admin&amp;password=admin</a:t>
            </a:r>
            <a:endParaRPr lang="en-US" altLang="zh-CN" b="1" i="1" dirty="0">
              <a:solidFill>
                <a:schemeClr val="tx1"/>
              </a:solidFill>
              <a:latin typeface="黑体 (Body)" charset="0"/>
              <a:ea typeface="+mn-ea"/>
              <a:cs typeface="黑体 (Body)" charset="0"/>
            </a:endParaRPr>
          </a:p>
          <a:p>
            <a:pPr>
              <a:lnSpc>
                <a:spcPct val="150000"/>
              </a:lnSpc>
            </a:pPr>
            <a:r>
              <a:rPr lang="en-US" altLang="zh-CN" dirty="0">
                <a:solidFill>
                  <a:schemeClr val="tx1"/>
                </a:solidFill>
                <a:latin typeface="黑体 (Body)" charset="0"/>
                <a:ea typeface="+mn-ea"/>
                <a:cs typeface="黑体 (Body)" charset="0"/>
              </a:rPr>
              <a:t>2. Storing user personal data such as: email, public key,... as </a:t>
            </a:r>
            <a:r>
              <a:rPr lang="en-US" altLang="zh-CN" b="1" dirty="0">
                <a:solidFill>
                  <a:schemeClr val="tx1"/>
                </a:solidFill>
                <a:latin typeface="黑体 (Body)" charset="0"/>
                <a:ea typeface="+mn-ea"/>
                <a:cs typeface="黑体 (Body)" charset="0"/>
              </a:rPr>
              <a:t>plan text</a:t>
            </a:r>
            <a:r>
              <a:rPr lang="en-US" altLang="zh-CN" dirty="0">
                <a:solidFill>
                  <a:schemeClr val="tx1"/>
                </a:solidFill>
                <a:latin typeface="黑体 (Body)" charset="0"/>
                <a:ea typeface="+mn-ea"/>
                <a:cs typeface="黑体 (Body)" charset="0"/>
              </a:rPr>
              <a:t> in database</a:t>
            </a:r>
            <a:endParaRPr lang="en-US" altLang="zh-CN" dirty="0">
              <a:solidFill>
                <a:schemeClr val="tx1"/>
              </a:solidFill>
              <a:latin typeface="黑体 (Body)" charset="0"/>
              <a:ea typeface="+mn-ea"/>
              <a:cs typeface="黑体 (Body)" charset="0"/>
            </a:endParaRPr>
          </a:p>
          <a:p>
            <a:pPr>
              <a:lnSpc>
                <a:spcPct val="150000"/>
              </a:lnSpc>
            </a:pPr>
            <a:r>
              <a:rPr lang="en-US" altLang="zh-CN" dirty="0">
                <a:solidFill>
                  <a:schemeClr val="tx1"/>
                </a:solidFill>
                <a:latin typeface="黑体 (Body)" charset="0"/>
                <a:ea typeface="+mn-ea"/>
                <a:cs typeface="黑体 (Body)" charset="0"/>
              </a:rPr>
              <a:t>3. Repeated failed </a:t>
            </a:r>
            <a:r>
              <a:rPr lang="en-US" altLang="zh-CN" b="1" dirty="0">
                <a:solidFill>
                  <a:schemeClr val="tx1"/>
                </a:solidFill>
                <a:latin typeface="黑体 (Body)" charset="0"/>
                <a:ea typeface="+mn-ea"/>
                <a:cs typeface="黑体 (Body)" charset="0"/>
              </a:rPr>
              <a:t>login attempts</a:t>
            </a:r>
            <a:r>
              <a:rPr lang="en-US" altLang="zh-CN" dirty="0">
                <a:solidFill>
                  <a:schemeClr val="tx1"/>
                </a:solidFill>
                <a:latin typeface="黑体 (Body)" charset="0"/>
                <a:ea typeface="+mn-ea"/>
                <a:cs typeface="黑体 (Body)" charset="0"/>
              </a:rPr>
              <a:t>.</a:t>
            </a:r>
            <a:endParaRPr lang="en-US" altLang="zh-CN" dirty="0">
              <a:solidFill>
                <a:schemeClr val="tx1"/>
              </a:solidFill>
              <a:latin typeface="黑体 (Body)" charset="0"/>
              <a:ea typeface="+mn-ea"/>
              <a:cs typeface="黑体 (Body)" charset="0"/>
            </a:endParaRPr>
          </a:p>
          <a:p>
            <a:pPr>
              <a:lnSpc>
                <a:spcPct val="150000"/>
              </a:lnSpc>
            </a:pPr>
            <a:r>
              <a:rPr lang="en-US" altLang="zh-CN" dirty="0">
                <a:solidFill>
                  <a:schemeClr val="tx1"/>
                </a:solidFill>
                <a:latin typeface="黑体 (Body)" charset="0"/>
                <a:ea typeface="+mn-ea"/>
                <a:cs typeface="黑体 (Body)" charset="0"/>
              </a:rPr>
              <a:t>4. Obsoleted </a:t>
            </a:r>
            <a:r>
              <a:rPr lang="en-US" altLang="zh-CN" b="1" dirty="0">
                <a:solidFill>
                  <a:schemeClr val="tx1"/>
                </a:solidFill>
                <a:latin typeface="黑体 (Body)" charset="0"/>
                <a:ea typeface="+mn-ea"/>
                <a:cs typeface="黑体 (Body)" charset="0"/>
              </a:rPr>
              <a:t>password hashing</a:t>
            </a:r>
            <a:r>
              <a:rPr lang="en-US" altLang="zh-CN" dirty="0">
                <a:solidFill>
                  <a:schemeClr val="tx1"/>
                </a:solidFill>
                <a:latin typeface="黑体 (Body)" charset="0"/>
                <a:ea typeface="+mn-ea"/>
                <a:cs typeface="黑体 (Body)" charset="0"/>
              </a:rPr>
              <a:t> algorithm.</a:t>
            </a:r>
            <a:endParaRPr lang="en-US" altLang="zh-CN" dirty="0">
              <a:solidFill>
                <a:schemeClr val="tx1"/>
              </a:solidFill>
              <a:latin typeface="黑体 (Body)" charset="0"/>
              <a:ea typeface="+mn-ea"/>
              <a:cs typeface="黑体 (Body)" charset="0"/>
            </a:endParaRPr>
          </a:p>
        </p:txBody>
      </p:sp>
      <p:sp>
        <p:nvSpPr>
          <p:cNvPr id="3" name="文本框 3"/>
          <p:cNvSpPr txBox="1"/>
          <p:nvPr>
            <p:custDataLst>
              <p:tags r:id="rId3"/>
            </p:custDataLst>
          </p:nvPr>
        </p:nvSpPr>
        <p:spPr>
          <a:xfrm>
            <a:off x="6278880" y="1786255"/>
            <a:ext cx="5074920" cy="4223385"/>
          </a:xfrm>
          <a:prstGeom prst="rect">
            <a:avLst/>
          </a:prstGeom>
        </p:spPr>
        <p:txBody>
          <a:bodyPr vert="horz" lIns="91440" tIns="45720" rIns="91440" bIns="45720" rtlCol="0">
            <a:normAutofit/>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pPr>
              <a:lnSpc>
                <a:spcPct val="150000"/>
              </a:lnSpc>
            </a:pPr>
            <a:r>
              <a:rPr lang="en-US" altLang="zh-CN" sz="1800" b="1" dirty="0">
                <a:solidFill>
                  <a:schemeClr val="tx1"/>
                </a:solidFill>
                <a:latin typeface="黑体 (Body)" charset="0"/>
                <a:ea typeface="+mn-ea"/>
                <a:cs typeface="黑体 (Body)" charset="0"/>
              </a:rPr>
              <a:t>What is the solutions?</a:t>
            </a:r>
            <a:endParaRPr lang="en-US" altLang="zh-CN" sz="1800" b="1" dirty="0">
              <a:solidFill>
                <a:schemeClr val="tx1"/>
              </a:solidFill>
              <a:latin typeface="黑体 (Body)" charset="0"/>
              <a:ea typeface="+mn-ea"/>
              <a:cs typeface="黑体 (Body)" charset="0"/>
            </a:endParaRPr>
          </a:p>
          <a:p>
            <a:pPr>
              <a:lnSpc>
                <a:spcPct val="150000"/>
              </a:lnSpc>
            </a:pPr>
            <a:r>
              <a:rPr lang="en-US" altLang="zh-CN" sz="1800" dirty="0">
                <a:solidFill>
                  <a:schemeClr val="tx1"/>
                </a:solidFill>
                <a:latin typeface="黑体 (Body)" charset="0"/>
                <a:ea typeface="+mn-ea"/>
                <a:cs typeface="黑体 (Body)" charset="0"/>
              </a:rPr>
              <a:t>1. Send sensitive information in the request body.</a:t>
            </a:r>
            <a:endParaRPr lang="en-US" altLang="zh-CN" sz="1800" b="1" dirty="0">
              <a:solidFill>
                <a:schemeClr val="tx1"/>
              </a:solidFill>
              <a:latin typeface="黑体 (Body)" charset="0"/>
              <a:ea typeface="+mn-ea"/>
              <a:cs typeface="黑体 (Body)" charset="0"/>
            </a:endParaRPr>
          </a:p>
          <a:p>
            <a:pPr>
              <a:lnSpc>
                <a:spcPct val="150000"/>
              </a:lnSpc>
            </a:pPr>
            <a:r>
              <a:rPr lang="en-US" altLang="zh-CN" sz="1800" dirty="0">
                <a:solidFill>
                  <a:schemeClr val="tx1"/>
                </a:solidFill>
                <a:latin typeface="黑体 (Body)" charset="0"/>
                <a:ea typeface="+mn-ea"/>
                <a:cs typeface="黑体 (Body)" charset="0"/>
              </a:rPr>
              <a:t>2. encrypt/decrypt personal information when write into/read from database.</a:t>
            </a:r>
            <a:endParaRPr lang="en-US" altLang="zh-CN" sz="1800" dirty="0">
              <a:solidFill>
                <a:schemeClr val="tx1"/>
              </a:solidFill>
              <a:latin typeface="黑体 (Body)" charset="0"/>
              <a:ea typeface="+mn-ea"/>
              <a:cs typeface="黑体 (Body)" charset="0"/>
            </a:endParaRPr>
          </a:p>
          <a:p>
            <a:pPr>
              <a:lnSpc>
                <a:spcPct val="150000"/>
              </a:lnSpc>
            </a:pPr>
            <a:r>
              <a:rPr lang="en-US" altLang="zh-CN" sz="1800" dirty="0">
                <a:solidFill>
                  <a:schemeClr val="tx1"/>
                </a:solidFill>
                <a:latin typeface="黑体 (Body)" charset="0"/>
                <a:ea typeface="+mn-ea"/>
                <a:cs typeface="黑体 (Body)" charset="0"/>
              </a:rPr>
              <a:t>3. Exponentially increase time between each login attemps, login attempt limit.</a:t>
            </a:r>
            <a:endParaRPr lang="en-US" altLang="zh-CN" sz="1800" dirty="0">
              <a:solidFill>
                <a:schemeClr val="tx1"/>
              </a:solidFill>
              <a:latin typeface="黑体 (Body)" charset="0"/>
              <a:ea typeface="+mn-ea"/>
              <a:cs typeface="黑体 (Body)" charset="0"/>
            </a:endParaRPr>
          </a:p>
          <a:p>
            <a:pPr>
              <a:lnSpc>
                <a:spcPct val="150000"/>
              </a:lnSpc>
            </a:pPr>
            <a:r>
              <a:rPr lang="en-US" altLang="zh-CN" sz="1800" dirty="0">
                <a:solidFill>
                  <a:schemeClr val="tx1"/>
                </a:solidFill>
                <a:latin typeface="黑体 (Body)" charset="0"/>
                <a:ea typeface="+mn-ea"/>
                <a:cs typeface="黑体 (Body)" charset="0"/>
              </a:rPr>
              <a:t>4. Up-to-date hashing algorithm for password that stored in database.</a:t>
            </a:r>
            <a:endParaRPr lang="en-US" altLang="zh-CN" sz="1800" dirty="0">
              <a:solidFill>
                <a:schemeClr val="tx1"/>
              </a:solidFill>
              <a:latin typeface="黑体 (Body)" charset="0"/>
              <a:ea typeface="+mn-ea"/>
              <a:cs typeface="黑体 (Body)" charset="0"/>
            </a:endParaRPr>
          </a:p>
        </p:txBody>
      </p:sp>
    </p:spTree>
    <p:custDataLst>
      <p:tags r:id="rId4"/>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
                                        </p:tgtEl>
                                        <p:attrNameLst>
                                          <p:attrName>style.visibility</p:attrName>
                                        </p:attrNameLst>
                                      </p:cBhvr>
                                      <p:to>
                                        <p:strVal val="visible"/>
                                      </p:to>
                                    </p:set>
                                    <p:anim calcmode="discrete" valueType="clr">
                                      <p:cBhvr override="childStyle">
                                        <p:cTn id="7"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
                                        </p:tgtEl>
                                        <p:attrNameLst>
                                          <p:attrName>fillcolor</p:attrName>
                                        </p:attrNameLst>
                                      </p:cBhvr>
                                      <p:tavLst>
                                        <p:tav tm="0">
                                          <p:val>
                                            <p:clrVal>
                                              <a:schemeClr val="accent2"/>
                                            </p:clrVal>
                                          </p:val>
                                        </p:tav>
                                        <p:tav tm="50000">
                                          <p:val>
                                            <p:clrVal>
                                              <a:schemeClr val="hlink"/>
                                            </p:clrVal>
                                          </p:val>
                                        </p:tav>
                                      </p:tavLst>
                                    </p:anim>
                                    <p:set>
                                      <p:cBhvr>
                                        <p:cTn id="9" dur="80"/>
                                        <p:tgtEl>
                                          <p:spTgt spid="4"/>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3"/>
                                        </p:tgtEl>
                                        <p:attrNameLst>
                                          <p:attrName>style.visibility</p:attrName>
                                        </p:attrNameLst>
                                      </p:cBhvr>
                                      <p:to>
                                        <p:strVal val="visible"/>
                                      </p:to>
                                    </p:set>
                                    <p:anim calcmode="discrete" valueType="clr">
                                      <p:cBhvr override="childStyle">
                                        <p:cTn id="14" dur="80"/>
                                        <p:tgtEl>
                                          <p:spTgt spid="3"/>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3"/>
                                        </p:tgtEl>
                                        <p:attrNameLst>
                                          <p:attrName>fillcolor</p:attrName>
                                        </p:attrNameLst>
                                      </p:cBhvr>
                                      <p:tavLst>
                                        <p:tav tm="0">
                                          <p:val>
                                            <p:clrVal>
                                              <a:schemeClr val="accent2"/>
                                            </p:clrVal>
                                          </p:val>
                                        </p:tav>
                                        <p:tav tm="50000">
                                          <p:val>
                                            <p:clrVal>
                                              <a:schemeClr val="hlink"/>
                                            </p:clrVal>
                                          </p:val>
                                        </p:tav>
                                      </p:tavLst>
                                    </p:anim>
                                    <p:set>
                                      <p:cBhvr>
                                        <p:cTn id="16" dur="80"/>
                                        <p:tgtEl>
                                          <p:spTgt spid="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lstStyle/>
          <a:p>
            <a:r>
              <a:rPr lang="zh-CN" altLang="en-US" dirty="0"/>
              <a:t>Password Management</a:t>
            </a:r>
            <a:endParaRPr lang="zh-CN" altLang="en-US" dirty="0"/>
          </a:p>
        </p:txBody>
      </p:sp>
      <p:sp>
        <p:nvSpPr>
          <p:cNvPr id="4" name="文本框 3"/>
          <p:cNvSpPr txBox="1"/>
          <p:nvPr>
            <p:custDataLst>
              <p:tags r:id="rId2"/>
            </p:custDataLst>
          </p:nvPr>
        </p:nvSpPr>
        <p:spPr>
          <a:xfrm>
            <a:off x="838200" y="1786255"/>
            <a:ext cx="10516235" cy="4206875"/>
          </a:xfrm>
          <a:prstGeom prst="rect">
            <a:avLst/>
          </a:prstGeom>
        </p:spPr>
        <p:txBody>
          <a:bodyPr vert="horz" lIns="91440" tIns="45720" rIns="91440" bIns="45720" rtlCol="0">
            <a:normAutofit/>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pPr marL="342900" indent="-342900">
              <a:lnSpc>
                <a:spcPct val="150000"/>
              </a:lnSpc>
              <a:buFont typeface="Arial" panose="020B0604020202090204" pitchFamily="34" charset="0"/>
              <a:buChar char="•"/>
            </a:pPr>
            <a:r>
              <a:rPr lang="en-US" altLang="zh-CN" dirty="0">
                <a:solidFill>
                  <a:schemeClr val="tx1"/>
                </a:solidFill>
                <a:latin typeface="黑体 (Body)" charset="0"/>
                <a:ea typeface="+mn-ea"/>
                <a:cs typeface="黑体 (Body)" charset="0"/>
              </a:rPr>
              <a:t>The security of users’ passwords is one of the most </a:t>
            </a:r>
            <a:r>
              <a:rPr lang="en-US" altLang="zh-CN" b="1" dirty="0">
                <a:solidFill>
                  <a:schemeClr val="tx1"/>
                </a:solidFill>
                <a:latin typeface="黑体 (Body)" charset="0"/>
                <a:ea typeface="+mn-ea"/>
                <a:cs typeface="黑体 (Body)" charset="0"/>
              </a:rPr>
              <a:t>important</a:t>
            </a:r>
            <a:r>
              <a:rPr lang="en-US" altLang="zh-CN" dirty="0">
                <a:solidFill>
                  <a:schemeClr val="tx1"/>
                </a:solidFill>
                <a:latin typeface="黑体 (Body)" charset="0"/>
                <a:ea typeface="+mn-ea"/>
                <a:cs typeface="黑体 (Body)" charset="0"/>
              </a:rPr>
              <a:t> aspects of developing your application.</a:t>
            </a:r>
            <a:endParaRPr lang="en-US" altLang="zh-CN"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r>
              <a:rPr lang="en-US" altLang="zh-CN" dirty="0">
                <a:solidFill>
                  <a:schemeClr val="tx1"/>
                </a:solidFill>
                <a:latin typeface="黑体 (Body)" charset="0"/>
                <a:ea typeface="+mn-ea"/>
                <a:cs typeface="黑体 (Body)" charset="0"/>
              </a:rPr>
              <a:t>The </a:t>
            </a:r>
            <a:r>
              <a:rPr lang="en-US" altLang="zh-CN" b="1" dirty="0">
                <a:solidFill>
                  <a:schemeClr val="tx1"/>
                </a:solidFill>
                <a:latin typeface="黑体 (Body)" charset="0"/>
                <a:ea typeface="+mn-ea"/>
                <a:cs typeface="黑体 (Body)" charset="0"/>
              </a:rPr>
              <a:t>best way</a:t>
            </a:r>
            <a:r>
              <a:rPr lang="en-US" altLang="zh-CN" dirty="0">
                <a:solidFill>
                  <a:schemeClr val="tx1"/>
                </a:solidFill>
                <a:latin typeface="黑体 (Body)" charset="0"/>
                <a:ea typeface="+mn-ea"/>
                <a:cs typeface="黑体 (Body)" charset="0"/>
              </a:rPr>
              <a:t> is </a:t>
            </a:r>
            <a:r>
              <a:rPr lang="en-US" altLang="zh-CN" b="1" dirty="0">
                <a:solidFill>
                  <a:schemeClr val="tx1"/>
                </a:solidFill>
                <a:latin typeface="黑体 (Body)" charset="0"/>
                <a:ea typeface="+mn-ea"/>
                <a:cs typeface="黑体 (Body)" charset="0"/>
              </a:rPr>
              <a:t>not to store</a:t>
            </a:r>
            <a:r>
              <a:rPr lang="en-US" altLang="zh-CN" dirty="0">
                <a:solidFill>
                  <a:schemeClr val="tx1"/>
                </a:solidFill>
                <a:latin typeface="黑体 (Body)" charset="0"/>
                <a:ea typeface="+mn-ea"/>
                <a:cs typeface="黑体 (Body)" charset="0"/>
              </a:rPr>
              <a:t> passwords at all, but… sometimes you have to.</a:t>
            </a:r>
            <a:endParaRPr lang="en-US" altLang="zh-CN"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r>
              <a:rPr lang="en-US" altLang="zh-CN" dirty="0">
                <a:solidFill>
                  <a:schemeClr val="tx1"/>
                </a:solidFill>
                <a:latin typeface="黑体 (Body)" charset="0"/>
                <a:ea typeface="+mn-ea"/>
                <a:cs typeface="黑体 (Body)" charset="0"/>
              </a:rPr>
              <a:t>A user's online and offline identity should not be threatened because your systems </a:t>
            </a:r>
            <a:r>
              <a:rPr lang="en-US" altLang="zh-CN" b="1" dirty="0">
                <a:solidFill>
                  <a:schemeClr val="tx1"/>
                </a:solidFill>
                <a:latin typeface="黑体 (Body)" charset="0"/>
                <a:ea typeface="+mn-ea"/>
                <a:cs typeface="黑体 (Body)" charset="0"/>
              </a:rPr>
              <a:t>failed </a:t>
            </a:r>
            <a:r>
              <a:rPr lang="en-US" altLang="zh-CN" dirty="0">
                <a:solidFill>
                  <a:schemeClr val="tx1"/>
                </a:solidFill>
                <a:latin typeface="黑体 (Body)" charset="0"/>
                <a:ea typeface="+mn-ea"/>
                <a:cs typeface="黑体 (Body)" charset="0"/>
              </a:rPr>
              <a:t>to be </a:t>
            </a:r>
            <a:r>
              <a:rPr lang="en-US" altLang="zh-CN" b="1" dirty="0">
                <a:solidFill>
                  <a:schemeClr val="tx1"/>
                </a:solidFill>
                <a:latin typeface="黑体 (Body)" charset="0"/>
                <a:ea typeface="+mn-ea"/>
                <a:cs typeface="黑体 (Body)" charset="0"/>
              </a:rPr>
              <a:t>secured </a:t>
            </a:r>
            <a:r>
              <a:rPr lang="en-US" altLang="zh-CN" dirty="0">
                <a:solidFill>
                  <a:schemeClr val="tx1"/>
                </a:solidFill>
                <a:latin typeface="黑体 (Body)" charset="0"/>
                <a:ea typeface="+mn-ea"/>
                <a:cs typeface="黑体 (Body)" charset="0"/>
              </a:rPr>
              <a:t>properly.</a:t>
            </a:r>
            <a:endParaRPr lang="en-US" altLang="zh-CN"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r>
              <a:rPr lang="en-US" altLang="zh-CN" dirty="0">
                <a:solidFill>
                  <a:schemeClr val="tx1"/>
                </a:solidFill>
                <a:latin typeface="黑体 (Body)" charset="0"/>
                <a:ea typeface="+mn-ea"/>
                <a:cs typeface="黑体 (Body)" charset="0"/>
              </a:rPr>
              <a:t>Any passwords that stored in your application's database can be stolen if the database is </a:t>
            </a:r>
            <a:r>
              <a:rPr lang="en-US" altLang="zh-CN" b="1" dirty="0">
                <a:solidFill>
                  <a:schemeClr val="tx1"/>
                </a:solidFill>
                <a:latin typeface="黑体 (Body)" charset="0"/>
                <a:ea typeface="+mn-ea"/>
                <a:cs typeface="黑体 (Body)" charset="0"/>
              </a:rPr>
              <a:t>compromised</a:t>
            </a:r>
            <a:r>
              <a:rPr lang="en-US" altLang="zh-CN" dirty="0">
                <a:solidFill>
                  <a:schemeClr val="tx1"/>
                </a:solidFill>
                <a:latin typeface="黑体 (Body)" charset="0"/>
                <a:ea typeface="+mn-ea"/>
                <a:cs typeface="黑体 (Body)" charset="0"/>
              </a:rPr>
              <a:t>, and then immediately used to compromise not only your application, but also the accounts of your users on </a:t>
            </a:r>
            <a:r>
              <a:rPr lang="en-US" altLang="zh-CN" b="1" dirty="0">
                <a:solidFill>
                  <a:schemeClr val="tx1"/>
                </a:solidFill>
                <a:latin typeface="黑体 (Body)" charset="0"/>
                <a:ea typeface="+mn-ea"/>
                <a:cs typeface="黑体 (Body)" charset="0"/>
              </a:rPr>
              <a:t>other services</a:t>
            </a:r>
            <a:r>
              <a:rPr lang="en-US" altLang="zh-CN" dirty="0">
                <a:solidFill>
                  <a:schemeClr val="tx1"/>
                </a:solidFill>
                <a:latin typeface="黑体 (Body)" charset="0"/>
                <a:ea typeface="+mn-ea"/>
                <a:cs typeface="黑体 (Body)" charset="0"/>
              </a:rPr>
              <a:t>, if they do not use unique passwords.</a:t>
            </a:r>
            <a:endParaRPr lang="en-US" altLang="zh-CN" dirty="0">
              <a:solidFill>
                <a:schemeClr val="tx1"/>
              </a:solidFill>
              <a:latin typeface="黑体 (Body)" charset="0"/>
              <a:ea typeface="+mn-ea"/>
              <a:cs typeface="黑体 (Body)" charset="0"/>
            </a:endParaRPr>
          </a:p>
          <a:p>
            <a:pPr marL="342900" indent="-342900">
              <a:lnSpc>
                <a:spcPct val="150000"/>
              </a:lnSpc>
            </a:pPr>
            <a:endParaRPr lang="en-US" altLang="zh-CN" dirty="0">
              <a:solidFill>
                <a:schemeClr val="tx1"/>
              </a:solidFill>
              <a:latin typeface="黑体 (Body)" charset="0"/>
              <a:ea typeface="+mn-ea"/>
              <a:cs typeface="黑体 (Body)" charset="0"/>
            </a:endParaRPr>
          </a:p>
        </p:txBody>
      </p:sp>
    </p:spTree>
    <p:custDataLst>
      <p:tags r:id="rId3"/>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
                                            <p:txEl>
                                              <p:pRg st="0" end="0"/>
                                            </p:txEl>
                                          </p:spTgt>
                                        </p:tgtEl>
                                        <p:attrNameLst>
                                          <p:attrName>style.visibility</p:attrName>
                                        </p:attrNameLst>
                                      </p:cBhvr>
                                      <p:to>
                                        <p:strVal val="visible"/>
                                      </p:to>
                                    </p:set>
                                    <p:anim calcmode="discrete" valueType="clr">
                                      <p:cBhvr override="childStyle">
                                        <p:cTn id="7" dur="100"/>
                                        <p:tgtEl>
                                          <p:spTgt spid="4">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100"/>
                                        <p:tgtEl>
                                          <p:spTgt spid="4">
                                            <p:txEl>
                                              <p:pRg st="0" end="0"/>
                                            </p:txEl>
                                          </p:spTgt>
                                        </p:tgtEl>
                                        <p:attrNameLst>
                                          <p:attrName>fillcolor</p:attrName>
                                        </p:attrNameLst>
                                      </p:cBhvr>
                                      <p:tavLst>
                                        <p:tav tm="0">
                                          <p:val>
                                            <p:clrVal>
                                              <a:schemeClr val="accent2"/>
                                            </p:clrVal>
                                          </p:val>
                                        </p:tav>
                                        <p:tav tm="50000">
                                          <p:val>
                                            <p:clrVal>
                                              <a:schemeClr val="hlink"/>
                                            </p:clrVal>
                                          </p:val>
                                        </p:tav>
                                      </p:tavLst>
                                    </p:anim>
                                    <p:set>
                                      <p:cBhvr>
                                        <p:cTn id="9" dur="100"/>
                                        <p:tgtEl>
                                          <p:spTgt spid="4">
                                            <p:txEl>
                                              <p:pRg st="0" end="0"/>
                                            </p:txEl>
                                          </p:spTgt>
                                        </p:tgtEl>
                                        <p:attrNameLst>
                                          <p:attrName>fill.type</p:attrName>
                                        </p:attrNameLst>
                                      </p:cBhvr>
                                      <p:to>
                                        <p:strVal val="solid"/>
                                      </p:to>
                                    </p:set>
                                  </p:childTnLst>
                                </p:cTn>
                              </p:par>
                              <p:par>
                                <p:cTn id="10" presetID="27" presetClass="entr" presetSubtype="0" fill="hold" grpId="0" nodeType="withEffect">
                                  <p:stCondLst>
                                    <p:cond delay="0"/>
                                  </p:stCondLst>
                                  <p:iterate type="lt">
                                    <p:tmPct val="50000"/>
                                  </p:iterate>
                                  <p:childTnLst>
                                    <p:set>
                                      <p:cBhvr>
                                        <p:cTn id="11" dur="1" fill="hold">
                                          <p:stCondLst>
                                            <p:cond delay="0"/>
                                          </p:stCondLst>
                                        </p:cTn>
                                        <p:tgtEl>
                                          <p:spTgt spid="4">
                                            <p:txEl>
                                              <p:pRg st="1" end="1"/>
                                            </p:txEl>
                                          </p:spTgt>
                                        </p:tgtEl>
                                        <p:attrNameLst>
                                          <p:attrName>style.visibility</p:attrName>
                                        </p:attrNameLst>
                                      </p:cBhvr>
                                      <p:to>
                                        <p:strVal val="visible"/>
                                      </p:to>
                                    </p:set>
                                    <p:anim calcmode="discrete" valueType="clr">
                                      <p:cBhvr override="childStyle">
                                        <p:cTn id="12" dur="100"/>
                                        <p:tgtEl>
                                          <p:spTgt spid="4">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100"/>
                                        <p:tgtEl>
                                          <p:spTgt spid="4">
                                            <p:txEl>
                                              <p:pRg st="1" end="1"/>
                                            </p:txEl>
                                          </p:spTgt>
                                        </p:tgtEl>
                                        <p:attrNameLst>
                                          <p:attrName>fillcolor</p:attrName>
                                        </p:attrNameLst>
                                      </p:cBhvr>
                                      <p:tavLst>
                                        <p:tav tm="0">
                                          <p:val>
                                            <p:clrVal>
                                              <a:schemeClr val="accent2"/>
                                            </p:clrVal>
                                          </p:val>
                                        </p:tav>
                                        <p:tav tm="50000">
                                          <p:val>
                                            <p:clrVal>
                                              <a:schemeClr val="hlink"/>
                                            </p:clrVal>
                                          </p:val>
                                        </p:tav>
                                      </p:tavLst>
                                    </p:anim>
                                    <p:set>
                                      <p:cBhvr>
                                        <p:cTn id="14" dur="100"/>
                                        <p:tgtEl>
                                          <p:spTgt spid="4">
                                            <p:txEl>
                                              <p:pRg st="1" end="1"/>
                                            </p:txEl>
                                          </p:spTgt>
                                        </p:tgtEl>
                                        <p:attrNameLst>
                                          <p:attrName>fill.type</p:attrName>
                                        </p:attrNameLst>
                                      </p:cBhvr>
                                      <p:to>
                                        <p:strVal val="solid"/>
                                      </p:to>
                                    </p:set>
                                  </p:childTnLst>
                                </p:cTn>
                              </p:par>
                              <p:par>
                                <p:cTn id="15" presetID="27" presetClass="entr" presetSubtype="0" fill="hold" grpId="0" nodeType="withEffect">
                                  <p:stCondLst>
                                    <p:cond delay="0"/>
                                  </p:stCondLst>
                                  <p:iterate type="lt">
                                    <p:tmPct val="50000"/>
                                  </p:iterate>
                                  <p:childTnLst>
                                    <p:set>
                                      <p:cBhvr>
                                        <p:cTn id="16" dur="1" fill="hold">
                                          <p:stCondLst>
                                            <p:cond delay="0"/>
                                          </p:stCondLst>
                                        </p:cTn>
                                        <p:tgtEl>
                                          <p:spTgt spid="4">
                                            <p:txEl>
                                              <p:pRg st="2" end="2"/>
                                            </p:txEl>
                                          </p:spTgt>
                                        </p:tgtEl>
                                        <p:attrNameLst>
                                          <p:attrName>style.visibility</p:attrName>
                                        </p:attrNameLst>
                                      </p:cBhvr>
                                      <p:to>
                                        <p:strVal val="visible"/>
                                      </p:to>
                                    </p:set>
                                    <p:anim calcmode="discrete" valueType="clr">
                                      <p:cBhvr override="childStyle">
                                        <p:cTn id="17" dur="100"/>
                                        <p:tgtEl>
                                          <p:spTgt spid="4">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8" dur="100"/>
                                        <p:tgtEl>
                                          <p:spTgt spid="4">
                                            <p:txEl>
                                              <p:pRg st="2" end="2"/>
                                            </p:txEl>
                                          </p:spTgt>
                                        </p:tgtEl>
                                        <p:attrNameLst>
                                          <p:attrName>fillcolor</p:attrName>
                                        </p:attrNameLst>
                                      </p:cBhvr>
                                      <p:tavLst>
                                        <p:tav tm="0">
                                          <p:val>
                                            <p:clrVal>
                                              <a:schemeClr val="accent2"/>
                                            </p:clrVal>
                                          </p:val>
                                        </p:tav>
                                        <p:tav tm="50000">
                                          <p:val>
                                            <p:clrVal>
                                              <a:schemeClr val="hlink"/>
                                            </p:clrVal>
                                          </p:val>
                                        </p:tav>
                                      </p:tavLst>
                                    </p:anim>
                                    <p:set>
                                      <p:cBhvr>
                                        <p:cTn id="19" dur="100"/>
                                        <p:tgtEl>
                                          <p:spTgt spid="4">
                                            <p:txEl>
                                              <p:pRg st="2" end="2"/>
                                            </p:txEl>
                                          </p:spTgt>
                                        </p:tgtEl>
                                        <p:attrNameLst>
                                          <p:attrName>fill.type</p:attrName>
                                        </p:attrNameLst>
                                      </p:cBhvr>
                                      <p:to>
                                        <p:strVal val="solid"/>
                                      </p:to>
                                    </p:set>
                                  </p:childTnLst>
                                </p:cTn>
                              </p:par>
                              <p:par>
                                <p:cTn id="20" presetID="27" presetClass="entr" presetSubtype="0" fill="hold" grpId="0" nodeType="withEffect">
                                  <p:stCondLst>
                                    <p:cond delay="0"/>
                                  </p:stCondLst>
                                  <p:iterate type="lt">
                                    <p:tmPct val="50000"/>
                                  </p:iterate>
                                  <p:childTnLst>
                                    <p:set>
                                      <p:cBhvr>
                                        <p:cTn id="21" dur="1" fill="hold">
                                          <p:stCondLst>
                                            <p:cond delay="0"/>
                                          </p:stCondLst>
                                        </p:cTn>
                                        <p:tgtEl>
                                          <p:spTgt spid="4">
                                            <p:txEl>
                                              <p:pRg st="3" end="3"/>
                                            </p:txEl>
                                          </p:spTgt>
                                        </p:tgtEl>
                                        <p:attrNameLst>
                                          <p:attrName>style.visibility</p:attrName>
                                        </p:attrNameLst>
                                      </p:cBhvr>
                                      <p:to>
                                        <p:strVal val="visible"/>
                                      </p:to>
                                    </p:set>
                                    <p:anim calcmode="discrete" valueType="clr">
                                      <p:cBhvr override="childStyle">
                                        <p:cTn id="22" dur="100"/>
                                        <p:tgtEl>
                                          <p:spTgt spid="4">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3" dur="100"/>
                                        <p:tgtEl>
                                          <p:spTgt spid="4">
                                            <p:txEl>
                                              <p:pRg st="3" end="3"/>
                                            </p:txEl>
                                          </p:spTgt>
                                        </p:tgtEl>
                                        <p:attrNameLst>
                                          <p:attrName>fillcolor</p:attrName>
                                        </p:attrNameLst>
                                      </p:cBhvr>
                                      <p:tavLst>
                                        <p:tav tm="0">
                                          <p:val>
                                            <p:clrVal>
                                              <a:schemeClr val="accent2"/>
                                            </p:clrVal>
                                          </p:val>
                                        </p:tav>
                                        <p:tav tm="50000">
                                          <p:val>
                                            <p:clrVal>
                                              <a:schemeClr val="hlink"/>
                                            </p:clrVal>
                                          </p:val>
                                        </p:tav>
                                      </p:tavLst>
                                    </p:anim>
                                    <p:set>
                                      <p:cBhvr>
                                        <p:cTn id="24" dur="100"/>
                                        <p:tgtEl>
                                          <p:spTgt spid="4">
                                            <p:txEl>
                                              <p:pRg st="3" end="3"/>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lstStyle/>
          <a:p>
            <a:r>
              <a:rPr lang="en-US" altLang="zh-CN" dirty="0"/>
              <a:t>Password Management</a:t>
            </a:r>
            <a:endParaRPr lang="en-US" altLang="zh-CN" dirty="0"/>
          </a:p>
        </p:txBody>
      </p:sp>
      <p:pic>
        <p:nvPicPr>
          <p:cNvPr id="2" name="Picture 1" descr="Step1"/>
          <p:cNvPicPr>
            <a:picLocks noChangeAspect="1"/>
          </p:cNvPicPr>
          <p:nvPr/>
        </p:nvPicPr>
        <p:blipFill>
          <a:blip r:embed="rId2"/>
          <a:stretch>
            <a:fillRect/>
          </a:stretch>
        </p:blipFill>
        <p:spPr>
          <a:xfrm>
            <a:off x="7274560" y="1691005"/>
            <a:ext cx="4079240" cy="4672330"/>
          </a:xfrm>
          <a:prstGeom prst="rect">
            <a:avLst/>
          </a:prstGeom>
        </p:spPr>
      </p:pic>
      <p:sp>
        <p:nvSpPr>
          <p:cNvPr id="3" name="文本框 3"/>
          <p:cNvSpPr txBox="1"/>
          <p:nvPr>
            <p:custDataLst>
              <p:tags r:id="rId3"/>
            </p:custDataLst>
          </p:nvPr>
        </p:nvSpPr>
        <p:spPr>
          <a:xfrm>
            <a:off x="838200" y="2360295"/>
            <a:ext cx="5074920" cy="4003040"/>
          </a:xfrm>
          <a:prstGeom prst="rect">
            <a:avLst/>
          </a:prstGeom>
        </p:spPr>
        <p:txBody>
          <a:bodyPr vert="horz" lIns="91440" tIns="45720" rIns="91440" bIns="45720" rtlCol="0">
            <a:normAutofit/>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pPr>
              <a:lnSpc>
                <a:spcPct val="150000"/>
              </a:lnSpc>
            </a:pPr>
            <a:r>
              <a:rPr lang="en-US" altLang="zh-CN" dirty="0">
                <a:latin typeface="黑体 (Body)" charset="0"/>
                <a:ea typeface="+mn-ea"/>
                <a:cs typeface="黑体 (Body)" charset="0"/>
              </a:rPr>
              <a:t>It seems really simple. When you register, you choose your login and a password. They are saved to the database. Then when you log in, the server compares what you typed in the login box with the data from the database and if it’s equal, it lets you in.</a:t>
            </a:r>
            <a:endParaRPr lang="en-US" altLang="zh-CN" dirty="0">
              <a:latin typeface="黑体 (Body)" charset="0"/>
              <a:ea typeface="+mn-ea"/>
              <a:cs typeface="黑体 (Body)" charset="0"/>
            </a:endParaRPr>
          </a:p>
        </p:txBody>
      </p:sp>
      <p:sp>
        <p:nvSpPr>
          <p:cNvPr id="6" name="文本框 2"/>
          <p:cNvSpPr txBox="1"/>
          <p:nvPr>
            <p:custDataLst>
              <p:tags r:id="rId4"/>
            </p:custDataLst>
          </p:nvPr>
        </p:nvSpPr>
        <p:spPr>
          <a:xfrm>
            <a:off x="838200" y="1701165"/>
            <a:ext cx="4164965" cy="659130"/>
          </a:xfrm>
          <a:prstGeom prst="rect">
            <a:avLst/>
          </a:prstGeom>
        </p:spPr>
        <p:txBody>
          <a:bodyPr vert="horz" lIns="91440" tIns="45720" rIns="91440" bIns="45720" rtlCol="0" anchor="t" anchorCtr="0">
            <a:normAutofit/>
          </a:bodyPr>
          <a:lstStyle>
            <a:defPPr>
              <a:defRPr lang="zh-CN"/>
            </a:defPPr>
            <a:lvl1pPr>
              <a:defRPr sz="2800">
                <a:solidFill>
                  <a:schemeClr val="accent1">
                    <a:lumMod val="75000"/>
                  </a:schemeClr>
                </a:solidFill>
                <a:latin typeface="+mj-lt"/>
                <a:ea typeface="+mj-ea"/>
                <a:cs typeface="+mj-cs"/>
              </a:defRPr>
            </a:lvl1pPr>
          </a:lstStyle>
          <a:p>
            <a:r>
              <a:rPr lang="en-US" altLang="zh-CN" sz="3200" dirty="0">
                <a:latin typeface="黑体 (Headings)" charset="0"/>
                <a:cs typeface="黑体 (Headings)" charset="0"/>
              </a:rPr>
              <a:t>How does it work?</a:t>
            </a:r>
            <a:endParaRPr lang="en-US" altLang="zh-CN" sz="3200" dirty="0">
              <a:latin typeface="黑体 (Headings)" charset="0"/>
              <a:cs typeface="黑体 (Headings)" charset="0"/>
            </a:endParaRPr>
          </a:p>
        </p:txBody>
      </p:sp>
    </p:spTree>
    <p:custDataLst>
      <p:tags r:id="rId5"/>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3"/>
                                        </p:tgtEl>
                                        <p:attrNameLst>
                                          <p:attrName>style.visibility</p:attrName>
                                        </p:attrNameLst>
                                      </p:cBhvr>
                                      <p:to>
                                        <p:strVal val="visible"/>
                                      </p:to>
                                    </p:set>
                                    <p:anim calcmode="discrete" valueType="clr">
                                      <p:cBhvr override="childStyle">
                                        <p:cTn id="7" dur="80"/>
                                        <p:tgtEl>
                                          <p:spTgt spid="3"/>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
                                        </p:tgtEl>
                                        <p:attrNameLst>
                                          <p:attrName>fillcolor</p:attrName>
                                        </p:attrNameLst>
                                      </p:cBhvr>
                                      <p:tavLst>
                                        <p:tav tm="0">
                                          <p:val>
                                            <p:clrVal>
                                              <a:schemeClr val="accent2"/>
                                            </p:clrVal>
                                          </p:val>
                                        </p:tav>
                                        <p:tav tm="50000">
                                          <p:val>
                                            <p:clrVal>
                                              <a:schemeClr val="hlink"/>
                                            </p:clrVal>
                                          </p:val>
                                        </p:tav>
                                      </p:tavLst>
                                    </p:anim>
                                    <p:set>
                                      <p:cBhvr>
                                        <p:cTn id="9" dur="80"/>
                                        <p:tgtEl>
                                          <p:spTgt spid="3"/>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3" presetClass="entr" presetSubtype="16"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lstStyle/>
          <a:p>
            <a:r>
              <a:rPr lang="en-US" altLang="zh-CN" dirty="0"/>
              <a:t>What if you get hacked?</a:t>
            </a:r>
            <a:endParaRPr lang="en-US" altLang="zh-CN" dirty="0"/>
          </a:p>
        </p:txBody>
      </p:sp>
      <p:sp>
        <p:nvSpPr>
          <p:cNvPr id="4" name="文本框 3"/>
          <p:cNvSpPr txBox="1"/>
          <p:nvPr>
            <p:custDataLst>
              <p:tags r:id="rId2"/>
            </p:custDataLst>
          </p:nvPr>
        </p:nvSpPr>
        <p:spPr>
          <a:xfrm>
            <a:off x="838200" y="1786255"/>
            <a:ext cx="10516235" cy="1498600"/>
          </a:xfrm>
          <a:prstGeom prst="rect">
            <a:avLst/>
          </a:prstGeom>
        </p:spPr>
        <p:txBody>
          <a:bodyPr vert="horz" lIns="91440" tIns="45720" rIns="91440" bIns="45720" rtlCol="0">
            <a:normAutofit/>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pPr>
              <a:lnSpc>
                <a:spcPct val="150000"/>
              </a:lnSpc>
            </a:pPr>
            <a:r>
              <a:rPr lang="en-US" altLang="zh-CN" dirty="0">
                <a:solidFill>
                  <a:schemeClr val="tx1"/>
                </a:solidFill>
                <a:latin typeface="黑体 (Body)" charset="0"/>
                <a:ea typeface="+mn-ea"/>
                <a:cs typeface="黑体 (Body)" charset="0"/>
              </a:rPr>
              <a:t>They hacked one password, the one to your DB, and they have got access to all accounts created in your service. </a:t>
            </a:r>
            <a:endParaRPr lang="en-US" altLang="zh-CN" dirty="0">
              <a:solidFill>
                <a:schemeClr val="tx1"/>
              </a:solidFill>
              <a:latin typeface="黑体 (Body)" charset="0"/>
              <a:ea typeface="+mn-ea"/>
              <a:cs typeface="黑体 (Body)" charset="0"/>
            </a:endParaRPr>
          </a:p>
          <a:p>
            <a:pPr>
              <a:lnSpc>
                <a:spcPct val="150000"/>
              </a:lnSpc>
            </a:pPr>
            <a:r>
              <a:rPr lang="en-US" altLang="zh-CN" dirty="0">
                <a:solidFill>
                  <a:schemeClr val="accent2">
                    <a:lumMod val="75000"/>
                  </a:schemeClr>
                </a:solidFill>
                <a:latin typeface="黑体 (Body)" charset="0"/>
                <a:ea typeface="+mn-ea"/>
                <a:cs typeface="黑体 (Body)" charset="0"/>
              </a:rPr>
              <a:t>https://plaintextoffenders.com/</a:t>
            </a:r>
            <a:endParaRPr lang="en-US" altLang="zh-CN" dirty="0">
              <a:solidFill>
                <a:schemeClr val="accent2">
                  <a:lumMod val="75000"/>
                </a:schemeClr>
              </a:solidFill>
              <a:latin typeface="黑体 (Body)" charset="0"/>
              <a:ea typeface="+mn-ea"/>
              <a:cs typeface="黑体 (Body)" charset="0"/>
            </a:endParaRPr>
          </a:p>
        </p:txBody>
      </p:sp>
      <p:pic>
        <p:nvPicPr>
          <p:cNvPr id="2" name="Picture 1" descr="DB1"/>
          <p:cNvPicPr>
            <a:picLocks noChangeAspect="1"/>
          </p:cNvPicPr>
          <p:nvPr/>
        </p:nvPicPr>
        <p:blipFill>
          <a:blip r:embed="rId3"/>
          <a:stretch>
            <a:fillRect/>
          </a:stretch>
        </p:blipFill>
        <p:spPr>
          <a:xfrm>
            <a:off x="1628140" y="3653790"/>
            <a:ext cx="8936990" cy="2271395"/>
          </a:xfrm>
          <a:prstGeom prst="rect">
            <a:avLst/>
          </a:prstGeom>
        </p:spPr>
      </p:pic>
    </p:spTree>
    <p:custDataLst>
      <p:tags r:id="rId4"/>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
                                        </p:tgtEl>
                                        <p:attrNameLst>
                                          <p:attrName>style.visibility</p:attrName>
                                        </p:attrNameLst>
                                      </p:cBhvr>
                                      <p:to>
                                        <p:strVal val="visible"/>
                                      </p:to>
                                    </p:set>
                                    <p:anim calcmode="discrete" valueType="clr">
                                      <p:cBhvr override="childStyle">
                                        <p:cTn id="7"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
                                        </p:tgtEl>
                                        <p:attrNameLst>
                                          <p:attrName>fillcolor</p:attrName>
                                        </p:attrNameLst>
                                      </p:cBhvr>
                                      <p:tavLst>
                                        <p:tav tm="0">
                                          <p:val>
                                            <p:clrVal>
                                              <a:schemeClr val="accent2"/>
                                            </p:clrVal>
                                          </p:val>
                                        </p:tav>
                                        <p:tav tm="50000">
                                          <p:val>
                                            <p:clrVal>
                                              <a:schemeClr val="hlink"/>
                                            </p:clrVal>
                                          </p:val>
                                        </p:tav>
                                      </p:tavLst>
                                    </p:anim>
                                    <p:set>
                                      <p:cBhvr>
                                        <p:cTn id="9" dur="80"/>
                                        <p:tgtEl>
                                          <p:spTgt spid="4"/>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3" presetClass="entr" presetSubtype="16"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ags/tag1.xml><?xml version="1.0" encoding="utf-8"?>
<p:tagLst xmlns:p="http://schemas.openxmlformats.org/presentationml/2006/main">
  <p:tag name="KSO_WM_TAG_VERSION" val="1.0"/>
  <p:tag name="KSO_WM_BEAUTIFY_FLAG" val="#wm#"/>
  <p:tag name="KSO_WM_TEMPLATE_CATEGORY" val="custom"/>
  <p:tag name="KSO_WM_TEMPLATE_INDEX" val="164"/>
  <p:tag name="KSO_WM_UNIT_TYPE" val="a"/>
  <p:tag name="KSO_WM_UNIT_INDEX" val="1"/>
  <p:tag name="KSO_WM_UNIT_ID" val="custom164_31*a*1"/>
  <p:tag name="KSO_WM_UNIT_CLEAR" val="1"/>
  <p:tag name="KSO_WM_UNIT_LAYERLEVEL" val="1"/>
  <p:tag name="KSO_WM_UNIT_VALUE" val="10"/>
  <p:tag name="KSO_WM_UNIT_ISCONTENTSTITLE" val="0"/>
  <p:tag name="KSO_WM_UNIT_HIGHLIGHT" val="0"/>
  <p:tag name="KSO_WM_UNIT_COMPATIBLE" val="0"/>
  <p:tag name="KSO_WM_UNIT_PRESET_TEXT" val="THANKYOU"/>
</p:tagLst>
</file>

<file path=ppt/tags/tag10.xml><?xml version="1.0" encoding="utf-8"?>
<p:tagLst xmlns:p="http://schemas.openxmlformats.org/presentationml/2006/main">
  <p:tag name="KSO_WM_TAG_VERSION" val="1.0"/>
  <p:tag name="KSO_WM_BEAUTIFY_FLAG" val="#wm#"/>
  <p:tag name="KSO_WM_TEMPLATE_CATEGORY" val="custom"/>
  <p:tag name="KSO_WM_TEMPLATE_INDEX" val="160447"/>
  <p:tag name="MH" val="20150430144634"/>
  <p:tag name="MH_LIBRARY" val="CONTENTS"/>
  <p:tag name="MH_TYPE" val="ENTRY"/>
  <p:tag name="ID" val="547122"/>
  <p:tag name="MH_ORDER" val="1"/>
  <p:tag name="KSO_WM_UNIT_TYPE" val="l_h_f"/>
  <p:tag name="KSO_WM_UNIT_INDEX" val="1_2_1"/>
  <p:tag name="KSO_WM_UNIT_ID" val="custom160447_7*l_h_f*1_2_1"/>
  <p:tag name="KSO_WM_UNIT_CLEAR" val="1"/>
  <p:tag name="KSO_WM_UNIT_LAYERLEVEL" val="1_1_1"/>
  <p:tag name="KSO_WM_UNIT_VALUE" val="14"/>
  <p:tag name="KSO_WM_UNIT_HIGHLIGHT" val="0"/>
  <p:tag name="KSO_WM_UNIT_COMPATIBLE" val="0"/>
  <p:tag name="KSO_WM_UNIT_PRESET_TEXT_INDEX" val="3"/>
  <p:tag name="KSO_WM_UNIT_PRESET_TEXT_LEN" val="17"/>
  <p:tag name="KSO_WM_DIAGRAM_GROUP_CODE" val="l1-1"/>
</p:tagLst>
</file>

<file path=ppt/tags/tag11.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7*a*1"/>
  <p:tag name="KSO_WM_UNIT_CLEAR" val="1"/>
  <p:tag name="KSO_WM_UNIT_LAYERLEVEL" val="1"/>
  <p:tag name="KSO_WM_UNIT_ISCONTENTSTITLE" val="1"/>
  <p:tag name="KSO_WM_UNIT_VALUE" val="40"/>
  <p:tag name="KSO_WM_UNIT_HIGHLIGHT" val="0"/>
  <p:tag name="KSO_WM_UNIT_COMPATIBLE" val="0"/>
  <p:tag name="KSO_WM_UNIT_PRESET_TEXT_INDEX" val="3"/>
  <p:tag name="KSO_WM_UNIT_PRESET_TEXT_LEN" val="17"/>
</p:tagLst>
</file>

<file path=ppt/tags/tag12.xml><?xml version="1.0" encoding="utf-8"?>
<p:tagLst xmlns:p="http://schemas.openxmlformats.org/presentationml/2006/main">
  <p:tag name="MH" val="20150430144634"/>
  <p:tag name="MH_LIBRARY" val="CONTENTS"/>
  <p:tag name="MH_AUTOCOLOR" val="TRUE"/>
  <p:tag name="MH_TYPE" val="CONTENTS"/>
  <p:tag name="ID" val="547122"/>
  <p:tag name="KSO_WM_TEMPLATE_CATEGORY" val="custom"/>
  <p:tag name="KSO_WM_TEMPLATE_INDEX" val="160447"/>
  <p:tag name="KSO_WM_TAG_VERSION" val="1.0"/>
  <p:tag name="KSO_WM_SLIDE_ID" val="custom160447_7"/>
  <p:tag name="KSO_WM_SLIDE_INDEX" val="7"/>
  <p:tag name="KSO_WM_SLIDE_ITEM_CNT" val="2"/>
  <p:tag name="KSO_WM_SLIDE_LAYOUT" val="a_l"/>
  <p:tag name="KSO_WM_SLIDE_LAYOUT_CNT" val="1_1"/>
  <p:tag name="KSO_WM_SLIDE_TYPE" val="contents"/>
  <p:tag name="KSO_WM_BEAUTIFY_FLAG" val="#wm#"/>
  <p:tag name="KSO_WM_DIAGRAM_GROUP_CODE" val="l1-1"/>
</p:tagLst>
</file>

<file path=ppt/tags/tag13.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2*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14.xml><?xml version="1.0" encoding="utf-8"?>
<p:tagLst xmlns:p="http://schemas.openxmlformats.org/presentationml/2006/main">
  <p:tag name="KSO_WM_TAG_VERSION" val="1.0"/>
  <p:tag name="KSO_WM_BEAUTIFY_FLAG" val="#wm#"/>
  <p:tag name="KSO_WM_TEMPLATE_CATEGORY" val="custom"/>
  <p:tag name="KSO_WM_TEMPLATE_INDEX" val="160447"/>
  <p:tag name="KSO_WM_UNIT_TYPE" val="f"/>
  <p:tag name="KSO_WM_UNIT_INDEX" val="1"/>
  <p:tag name="KSO_WM_UNIT_ID" val="custom160447_2*f*1"/>
  <p:tag name="KSO_WM_UNIT_CLEAR" val="1"/>
  <p:tag name="KSO_WM_UNIT_LAYERLEVEL" val="1"/>
  <p:tag name="KSO_WM_UNIT_VALUE" val="231"/>
  <p:tag name="KSO_WM_UNIT_HIGHLIGHT" val="0"/>
  <p:tag name="KSO_WM_UNIT_COMPATIBLE" val="0"/>
  <p:tag name="KSO_WM_UNIT_PRESET_TEXT_INDEX" val="5"/>
  <p:tag name="KSO_WM_UNIT_PRESET_TEXT_LEN" val="232"/>
</p:tagLst>
</file>

<file path=ppt/tags/tag15.xml><?xml version="1.0" encoding="utf-8"?>
<p:tagLst xmlns:p="http://schemas.openxmlformats.org/presentationml/2006/main">
  <p:tag name="KSO_WM_TEMPLATE_CATEGORY" val="custom"/>
  <p:tag name="KSO_WM_TEMPLATE_INDEX" val="160447"/>
  <p:tag name="KSO_WM_TAG_VERSION" val="1.0"/>
  <p:tag name="KSO_WM_SLIDE_ID" val="custom160447_2"/>
  <p:tag name="KSO_WM_SLIDE_INDEX" val="2"/>
  <p:tag name="KSO_WM_SLIDE_ITEM_CNT" val="1"/>
  <p:tag name="KSO_WM_SLIDE_LAYOUT" val="a_f"/>
  <p:tag name="KSO_WM_SLIDE_LAYOUT_CNT" val="1_1"/>
  <p:tag name="KSO_WM_SLIDE_TYPE" val="text"/>
  <p:tag name="KSO_WM_BEAUTIFY_FLAG" val="#wm#"/>
  <p:tag name="KSO_WM_SLIDE_POSITION" val="66*147"/>
  <p:tag name="KSO_WM_SLIDE_SIZE" val="828*340"/>
</p:tagLst>
</file>

<file path=ppt/tags/tag16.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3*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17.xml><?xml version="1.0" encoding="utf-8"?>
<p:tagLst xmlns:p="http://schemas.openxmlformats.org/presentationml/2006/main">
  <p:tag name="KSO_WM_TEMPLATE_CATEGORY" val="custom"/>
  <p:tag name="KSO_WM_TEMPLATE_INDEX" val="160447"/>
  <p:tag name="KSO_WM_TAG_VERSION" val="1.0"/>
  <p:tag name="KSO_WM_SLIDE_ID" val="custom160447_3"/>
  <p:tag name="KSO_WM_SLIDE_INDEX" val="3"/>
  <p:tag name="KSO_WM_SLIDE_ITEM_CNT" val="2"/>
  <p:tag name="KSO_WM_SLIDE_LAYOUT" val="a_f"/>
  <p:tag name="KSO_WM_SLIDE_LAYOUT_CNT" val="1_2"/>
  <p:tag name="KSO_WM_SLIDE_TYPE" val="text"/>
  <p:tag name="KSO_WM_BEAUTIFY_FLAG" val="#wm#"/>
  <p:tag name="KSO_WM_SLIDE_POSITION" val="66*152"/>
  <p:tag name="KSO_WM_SLIDE_SIZE" val="828*338"/>
</p:tagLst>
</file>

<file path=ppt/tags/tag18.xml><?xml version="1.0" encoding="utf-8"?>
<p:tagLst xmlns:p="http://schemas.openxmlformats.org/presentationml/2006/main">
  <p:tag name="KSO_WM_TAG_VERSION" val="1.0"/>
  <p:tag name="KSO_WM_BEAUTIFY_FLAG" val="#wm#"/>
  <p:tag name="KSO_WM_TEMPLATE_CATEGORY" val="custom"/>
  <p:tag name="KSO_WM_TEMPLATE_INDEX" val="160447"/>
  <p:tag name="KSO_WM_UNIT_TYPE" val="d"/>
  <p:tag name="KSO_WM_UNIT_INDEX" val="1"/>
  <p:tag name="KSO_WM_UNIT_ID" val="custom160447_4*d*1"/>
  <p:tag name="KSO_WM_UNIT_CLEAR" val="0"/>
  <p:tag name="KSO_WM_UNIT_LAYERLEVEL" val="1"/>
  <p:tag name="KSO_WM_UNIT_VALUE" val="1500*1713"/>
  <p:tag name="KSO_WM_UNIT_HIGHLIGHT" val="0"/>
  <p:tag name="KSO_WM_UNIT_COMPATIBLE" val="0"/>
</p:tagLst>
</file>

<file path=ppt/tags/tag19.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4*a*1"/>
  <p:tag name="KSO_WM_UNIT_CLEAR" val="1"/>
  <p:tag name="KSO_WM_UNIT_LAYERLEVEL" val="1"/>
  <p:tag name="KSO_WM_UNIT_VALUE" val="33"/>
  <p:tag name="KSO_WM_UNIT_ISCONTENTSTITLE" val="0"/>
  <p:tag name="KSO_WM_UNIT_HIGHLIGHT" val="0"/>
  <p:tag name="KSO_WM_UNIT_COMPATIBLE" val="0"/>
  <p:tag name="KSO_WM_UNIT_PRESET_TEXT_INDEX" val="3"/>
  <p:tag name="KSO_WM_UNIT_PRESET_TEXT_LEN" val="17"/>
</p:tagLst>
</file>

<file path=ppt/tags/tag2.xml><?xml version="1.0" encoding="utf-8"?>
<p:tagLst xmlns:p="http://schemas.openxmlformats.org/presentationml/2006/main">
  <p:tag name="KSO_WM_TAG_VERSION" val="1.0"/>
  <p:tag name="KSO_WM_TEMPLATE_CATEGORY" val="custom"/>
  <p:tag name="KSO_WM_TEMPLATE_INDEX" val="160447"/>
</p:tagLst>
</file>

<file path=ppt/tags/tag20.xml><?xml version="1.0" encoding="utf-8"?>
<p:tagLst xmlns:p="http://schemas.openxmlformats.org/presentationml/2006/main">
  <p:tag name="KSO_WM_TAG_VERSION" val="1.0"/>
  <p:tag name="KSO_WM_BEAUTIFY_FLAG" val="#wm#"/>
  <p:tag name="KSO_WM_TEMPLATE_CATEGORY" val="custom"/>
  <p:tag name="KSO_WM_TEMPLATE_INDEX" val="160447"/>
  <p:tag name="KSO_WM_UNIT_TYPE" val="f"/>
  <p:tag name="KSO_WM_UNIT_INDEX" val="1"/>
  <p:tag name="KSO_WM_UNIT_ID" val="custom160447_4*f*1"/>
  <p:tag name="KSO_WM_UNIT_CLEAR" val="1"/>
  <p:tag name="KSO_WM_UNIT_LAYERLEVEL" val="1"/>
  <p:tag name="KSO_WM_UNIT_VALUE" val="120"/>
  <p:tag name="KSO_WM_UNIT_HIGHLIGHT" val="0"/>
  <p:tag name="KSO_WM_UNIT_COMPATIBLE" val="0"/>
  <p:tag name="KSO_WM_UNIT_PRESET_TEXT_INDEX" val="5"/>
  <p:tag name="KSO_WM_UNIT_PRESET_TEXT_LEN" val="232"/>
</p:tagLst>
</file>

<file path=ppt/tags/tag21.xml><?xml version="1.0" encoding="utf-8"?>
<p:tagLst xmlns:p="http://schemas.openxmlformats.org/presentationml/2006/main">
  <p:tag name="KSO_WM_TEMPLATE_CATEGORY" val="custom"/>
  <p:tag name="KSO_WM_TEMPLATE_INDEX" val="160447"/>
  <p:tag name="KSO_WM_TAG_VERSION" val="1.0"/>
  <p:tag name="KSO_WM_SLIDE_ID" val="custom160447_4"/>
  <p:tag name="KSO_WM_SLIDE_INDEX" val="4"/>
  <p:tag name="KSO_WM_SLIDE_ITEM_CNT" val="2"/>
  <p:tag name="KSO_WM_SLIDE_LAYOUT" val="a_f_d"/>
  <p:tag name="KSO_WM_SLIDE_LAYOUT_CNT" val="1_1_1"/>
  <p:tag name="KSO_WM_SLIDE_TYPE" val="text"/>
  <p:tag name="KSO_WM_BEAUTIFY_FLAG" val="#wm#"/>
  <p:tag name="KSO_WM_SLIDE_POSITION" val="65*58"/>
  <p:tag name="KSO_WM_SLIDE_SIZE" val="830*425"/>
</p:tagLst>
</file>

<file path=ppt/tags/tag22.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3*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23.xml><?xml version="1.0" encoding="utf-8"?>
<p:tagLst xmlns:p="http://schemas.openxmlformats.org/presentationml/2006/main">
  <p:tag name="KSO_WM_TAG_VERSION" val="1.0"/>
  <p:tag name="KSO_WM_BEAUTIFY_FLAG" val="#wm#"/>
  <p:tag name="KSO_WM_TEMPLATE_CATEGORY" val="custom"/>
  <p:tag name="KSO_WM_TEMPLATE_INDEX" val="160447"/>
  <p:tag name="KSO_WM_UNIT_TYPE" val="f"/>
  <p:tag name="KSO_WM_UNIT_INDEX" val="1"/>
  <p:tag name="KSO_WM_UNIT_ID" val="custom160447_4*f*1"/>
  <p:tag name="KSO_WM_UNIT_CLEAR" val="1"/>
  <p:tag name="KSO_WM_UNIT_LAYERLEVEL" val="1"/>
  <p:tag name="KSO_WM_UNIT_VALUE" val="120"/>
  <p:tag name="KSO_WM_UNIT_HIGHLIGHT" val="0"/>
  <p:tag name="KSO_WM_UNIT_COMPATIBLE" val="0"/>
  <p:tag name="KSO_WM_UNIT_PRESET_TEXT_INDEX" val="5"/>
  <p:tag name="KSO_WM_UNIT_PRESET_TEXT_LEN" val="232"/>
</p:tagLst>
</file>

<file path=ppt/tags/tag24.xml><?xml version="1.0" encoding="utf-8"?>
<p:tagLst xmlns:p="http://schemas.openxmlformats.org/presentationml/2006/main">
  <p:tag name="KSO_WM_TAG_VERSION" val="1.0"/>
  <p:tag name="KSO_WM_BEAUTIFY_FLAG" val="#wm#"/>
  <p:tag name="KSO_WM_TEMPLATE_CATEGORY" val="custom"/>
  <p:tag name="KSO_WM_TEMPLATE_INDEX" val="160447"/>
  <p:tag name="KSO_WM_UNIT_TYPE" val="f"/>
  <p:tag name="KSO_WM_UNIT_INDEX" val="1"/>
  <p:tag name="KSO_WM_UNIT_ID" val="custom160447_4*f*1"/>
  <p:tag name="KSO_WM_UNIT_CLEAR" val="1"/>
  <p:tag name="KSO_WM_UNIT_LAYERLEVEL" val="1"/>
  <p:tag name="KSO_WM_UNIT_VALUE" val="120"/>
  <p:tag name="KSO_WM_UNIT_HIGHLIGHT" val="0"/>
  <p:tag name="KSO_WM_UNIT_COMPATIBLE" val="0"/>
  <p:tag name="KSO_WM_UNIT_PRESET_TEXT_INDEX" val="5"/>
  <p:tag name="KSO_WM_UNIT_PRESET_TEXT_LEN" val="232"/>
</p:tagLst>
</file>

<file path=ppt/tags/tag25.xml><?xml version="1.0" encoding="utf-8"?>
<p:tagLst xmlns:p="http://schemas.openxmlformats.org/presentationml/2006/main">
  <p:tag name="KSO_WM_TEMPLATE_CATEGORY" val="custom"/>
  <p:tag name="KSO_WM_TEMPLATE_INDEX" val="160447"/>
  <p:tag name="KSO_WM_TAG_VERSION" val="1.0"/>
  <p:tag name="KSO_WM_SLIDE_ID" val="custom160447_3"/>
  <p:tag name="KSO_WM_SLIDE_INDEX" val="3"/>
  <p:tag name="KSO_WM_SLIDE_ITEM_CNT" val="2"/>
  <p:tag name="KSO_WM_SLIDE_LAYOUT" val="a_f"/>
  <p:tag name="KSO_WM_SLIDE_LAYOUT_CNT" val="1_2"/>
  <p:tag name="KSO_WM_SLIDE_TYPE" val="text"/>
  <p:tag name="KSO_WM_BEAUTIFY_FLAG" val="#wm#"/>
  <p:tag name="KSO_WM_SLIDE_POSITION" val="66*152"/>
  <p:tag name="KSO_WM_SLIDE_SIZE" val="828*338"/>
</p:tagLst>
</file>

<file path=ppt/tags/tag26.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3*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27.xml><?xml version="1.0" encoding="utf-8"?>
<p:tagLst xmlns:p="http://schemas.openxmlformats.org/presentationml/2006/main">
  <p:tag name="KSO_WM_TAG_VERSION" val="1.0"/>
  <p:tag name="KSO_WM_BEAUTIFY_FLAG" val="#wm#"/>
  <p:tag name="KSO_WM_TEMPLATE_CATEGORY" val="custom"/>
  <p:tag name="KSO_WM_TEMPLATE_INDEX" val="160447"/>
  <p:tag name="KSO_WM_UNIT_TYPE" val="f"/>
  <p:tag name="KSO_WM_UNIT_INDEX" val="1"/>
  <p:tag name="KSO_WM_UNIT_ID" val="custom160447_4*f*1"/>
  <p:tag name="KSO_WM_UNIT_CLEAR" val="1"/>
  <p:tag name="KSO_WM_UNIT_LAYERLEVEL" val="1"/>
  <p:tag name="KSO_WM_UNIT_VALUE" val="120"/>
  <p:tag name="KSO_WM_UNIT_HIGHLIGHT" val="0"/>
  <p:tag name="KSO_WM_UNIT_COMPATIBLE" val="0"/>
  <p:tag name="KSO_WM_UNIT_PRESET_TEXT_INDEX" val="5"/>
  <p:tag name="KSO_WM_UNIT_PRESET_TEXT_LEN" val="232"/>
</p:tagLst>
</file>

<file path=ppt/tags/tag28.xml><?xml version="1.0" encoding="utf-8"?>
<p:tagLst xmlns:p="http://schemas.openxmlformats.org/presentationml/2006/main">
  <p:tag name="KSO_WM_TEMPLATE_CATEGORY" val="custom"/>
  <p:tag name="KSO_WM_TEMPLATE_INDEX" val="160447"/>
  <p:tag name="KSO_WM_TAG_VERSION" val="1.0"/>
  <p:tag name="KSO_WM_SLIDE_ID" val="custom160447_3"/>
  <p:tag name="KSO_WM_SLIDE_INDEX" val="3"/>
  <p:tag name="KSO_WM_SLIDE_ITEM_CNT" val="2"/>
  <p:tag name="KSO_WM_SLIDE_LAYOUT" val="a_f"/>
  <p:tag name="KSO_WM_SLIDE_LAYOUT_CNT" val="1_2"/>
  <p:tag name="KSO_WM_SLIDE_TYPE" val="text"/>
  <p:tag name="KSO_WM_BEAUTIFY_FLAG" val="#wm#"/>
  <p:tag name="KSO_WM_SLIDE_POSITION" val="66*152"/>
  <p:tag name="KSO_WM_SLIDE_SIZE" val="828*338"/>
</p:tagLst>
</file>

<file path=ppt/tags/tag29.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3*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3.xml><?xml version="1.0" encoding="utf-8"?>
<p:tagLst xmlns:p="http://schemas.openxmlformats.org/presentationml/2006/main">
  <p:tag name="KSO_WM_TAG_VERSION" val="1.0"/>
  <p:tag name="KSO_WM_TEMPLATE_CATEGORY" val="custom"/>
  <p:tag name="KSO_WM_TEMPLATE_INDEX" val="160447"/>
</p:tagLst>
</file>

<file path=ppt/tags/tag30.xml><?xml version="1.0" encoding="utf-8"?>
<p:tagLst xmlns:p="http://schemas.openxmlformats.org/presentationml/2006/main">
  <p:tag name="KSO_WM_TAG_VERSION" val="1.0"/>
  <p:tag name="KSO_WM_BEAUTIFY_FLAG" val="#wm#"/>
  <p:tag name="KSO_WM_TEMPLATE_CATEGORY" val="custom"/>
  <p:tag name="KSO_WM_TEMPLATE_INDEX" val="160447"/>
  <p:tag name="KSO_WM_UNIT_TYPE" val="f"/>
  <p:tag name="KSO_WM_UNIT_INDEX" val="1"/>
  <p:tag name="KSO_WM_UNIT_ID" val="custom160447_4*f*1"/>
  <p:tag name="KSO_WM_UNIT_CLEAR" val="1"/>
  <p:tag name="KSO_WM_UNIT_LAYERLEVEL" val="1"/>
  <p:tag name="KSO_WM_UNIT_VALUE" val="120"/>
  <p:tag name="KSO_WM_UNIT_HIGHLIGHT" val="0"/>
  <p:tag name="KSO_WM_UNIT_COMPATIBLE" val="0"/>
  <p:tag name="KSO_WM_UNIT_PRESET_TEXT_INDEX" val="5"/>
  <p:tag name="KSO_WM_UNIT_PRESET_TEXT_LEN" val="232"/>
</p:tagLst>
</file>

<file path=ppt/tags/tag31.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4*a*1"/>
  <p:tag name="KSO_WM_UNIT_CLEAR" val="1"/>
  <p:tag name="KSO_WM_UNIT_LAYERLEVEL" val="1"/>
  <p:tag name="KSO_WM_UNIT_VALUE" val="33"/>
  <p:tag name="KSO_WM_UNIT_ISCONTENTSTITLE" val="0"/>
  <p:tag name="KSO_WM_UNIT_HIGHLIGHT" val="0"/>
  <p:tag name="KSO_WM_UNIT_COMPATIBLE" val="0"/>
  <p:tag name="KSO_WM_UNIT_PRESET_TEXT_INDEX" val="3"/>
  <p:tag name="KSO_WM_UNIT_PRESET_TEXT_LEN" val="17"/>
</p:tagLst>
</file>

<file path=ppt/tags/tag32.xml><?xml version="1.0" encoding="utf-8"?>
<p:tagLst xmlns:p="http://schemas.openxmlformats.org/presentationml/2006/main">
  <p:tag name="KSO_WM_TEMPLATE_CATEGORY" val="custom"/>
  <p:tag name="KSO_WM_TEMPLATE_INDEX" val="160447"/>
  <p:tag name="KSO_WM_TAG_VERSION" val="1.0"/>
  <p:tag name="KSO_WM_SLIDE_ID" val="custom160447_3"/>
  <p:tag name="KSO_WM_SLIDE_INDEX" val="3"/>
  <p:tag name="KSO_WM_SLIDE_ITEM_CNT" val="2"/>
  <p:tag name="KSO_WM_SLIDE_LAYOUT" val="a_f"/>
  <p:tag name="KSO_WM_SLIDE_LAYOUT_CNT" val="1_2"/>
  <p:tag name="KSO_WM_SLIDE_TYPE" val="text"/>
  <p:tag name="KSO_WM_BEAUTIFY_FLAG" val="#wm#"/>
  <p:tag name="KSO_WM_SLIDE_POSITION" val="66*152"/>
  <p:tag name="KSO_WM_SLIDE_SIZE" val="828*338"/>
</p:tagLst>
</file>

<file path=ppt/tags/tag33.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3*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34.xml><?xml version="1.0" encoding="utf-8"?>
<p:tagLst xmlns:p="http://schemas.openxmlformats.org/presentationml/2006/main">
  <p:tag name="KSO_WM_TAG_VERSION" val="1.0"/>
  <p:tag name="KSO_WM_BEAUTIFY_FLAG" val="#wm#"/>
  <p:tag name="KSO_WM_TEMPLATE_CATEGORY" val="custom"/>
  <p:tag name="KSO_WM_TEMPLATE_INDEX" val="160447"/>
  <p:tag name="KSO_WM_UNIT_TYPE" val="f"/>
  <p:tag name="KSO_WM_UNIT_INDEX" val="1"/>
  <p:tag name="KSO_WM_UNIT_ID" val="custom160447_4*f*1"/>
  <p:tag name="KSO_WM_UNIT_CLEAR" val="1"/>
  <p:tag name="KSO_WM_UNIT_LAYERLEVEL" val="1"/>
  <p:tag name="KSO_WM_UNIT_VALUE" val="120"/>
  <p:tag name="KSO_WM_UNIT_HIGHLIGHT" val="0"/>
  <p:tag name="KSO_WM_UNIT_COMPATIBLE" val="0"/>
  <p:tag name="KSO_WM_UNIT_PRESET_TEXT_INDEX" val="5"/>
  <p:tag name="KSO_WM_UNIT_PRESET_TEXT_LEN" val="232"/>
</p:tagLst>
</file>

<file path=ppt/tags/tag35.xml><?xml version="1.0" encoding="utf-8"?>
<p:tagLst xmlns:p="http://schemas.openxmlformats.org/presentationml/2006/main">
  <p:tag name="KSO_WM_TEMPLATE_CATEGORY" val="custom"/>
  <p:tag name="KSO_WM_TEMPLATE_INDEX" val="160447"/>
  <p:tag name="KSO_WM_TAG_VERSION" val="1.0"/>
  <p:tag name="KSO_WM_SLIDE_ID" val="custom160447_3"/>
  <p:tag name="KSO_WM_SLIDE_INDEX" val="3"/>
  <p:tag name="KSO_WM_SLIDE_ITEM_CNT" val="2"/>
  <p:tag name="KSO_WM_SLIDE_LAYOUT" val="a_f"/>
  <p:tag name="KSO_WM_SLIDE_LAYOUT_CNT" val="1_2"/>
  <p:tag name="KSO_WM_SLIDE_TYPE" val="text"/>
  <p:tag name="KSO_WM_BEAUTIFY_FLAG" val="#wm#"/>
  <p:tag name="KSO_WM_SLIDE_POSITION" val="66*152"/>
  <p:tag name="KSO_WM_SLIDE_SIZE" val="828*338"/>
</p:tagLst>
</file>

<file path=ppt/tags/tag36.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3*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37.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4*a*1"/>
  <p:tag name="KSO_WM_UNIT_CLEAR" val="1"/>
  <p:tag name="KSO_WM_UNIT_LAYERLEVEL" val="1"/>
  <p:tag name="KSO_WM_UNIT_VALUE" val="33"/>
  <p:tag name="KSO_WM_UNIT_ISCONTENTSTITLE" val="0"/>
  <p:tag name="KSO_WM_UNIT_HIGHLIGHT" val="0"/>
  <p:tag name="KSO_WM_UNIT_COMPATIBLE" val="0"/>
  <p:tag name="KSO_WM_UNIT_PRESET_TEXT_INDEX" val="3"/>
  <p:tag name="KSO_WM_UNIT_PRESET_TEXT_LEN" val="17"/>
</p:tagLst>
</file>

<file path=ppt/tags/tag38.xml><?xml version="1.0" encoding="utf-8"?>
<p:tagLst xmlns:p="http://schemas.openxmlformats.org/presentationml/2006/main">
  <p:tag name="KSO_WM_TAG_VERSION" val="1.0"/>
  <p:tag name="KSO_WM_BEAUTIFY_FLAG" val="#wm#"/>
  <p:tag name="KSO_WM_TEMPLATE_CATEGORY" val="custom"/>
  <p:tag name="KSO_WM_TEMPLATE_INDEX" val="160447"/>
  <p:tag name="KSO_WM_UNIT_TYPE" val="f"/>
  <p:tag name="KSO_WM_UNIT_INDEX" val="1"/>
  <p:tag name="KSO_WM_UNIT_ID" val="custom160447_4*f*1"/>
  <p:tag name="KSO_WM_UNIT_CLEAR" val="1"/>
  <p:tag name="KSO_WM_UNIT_LAYERLEVEL" val="1"/>
  <p:tag name="KSO_WM_UNIT_VALUE" val="120"/>
  <p:tag name="KSO_WM_UNIT_HIGHLIGHT" val="0"/>
  <p:tag name="KSO_WM_UNIT_COMPATIBLE" val="0"/>
  <p:tag name="KSO_WM_UNIT_PRESET_TEXT_INDEX" val="5"/>
  <p:tag name="KSO_WM_UNIT_PRESET_TEXT_LEN" val="232"/>
</p:tagLst>
</file>

<file path=ppt/tags/tag39.xml><?xml version="1.0" encoding="utf-8"?>
<p:tagLst xmlns:p="http://schemas.openxmlformats.org/presentationml/2006/main">
  <p:tag name="KSO_WM_TEMPLATE_CATEGORY" val="custom"/>
  <p:tag name="KSO_WM_TEMPLATE_INDEX" val="160447"/>
  <p:tag name="KSO_WM_TAG_VERSION" val="1.0"/>
  <p:tag name="KSO_WM_SLIDE_ID" val="custom160447_3"/>
  <p:tag name="KSO_WM_SLIDE_INDEX" val="3"/>
  <p:tag name="KSO_WM_SLIDE_ITEM_CNT" val="2"/>
  <p:tag name="KSO_WM_SLIDE_LAYOUT" val="a_f"/>
  <p:tag name="KSO_WM_SLIDE_LAYOUT_CNT" val="1_2"/>
  <p:tag name="KSO_WM_SLIDE_TYPE" val="text"/>
  <p:tag name="KSO_WM_BEAUTIFY_FLAG" val="#wm#"/>
  <p:tag name="KSO_WM_SLIDE_POSITION" val="66*152"/>
  <p:tag name="KSO_WM_SLIDE_SIZE" val="828*338"/>
</p:tagLst>
</file>

<file path=ppt/tags/tag4.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1*a*1"/>
  <p:tag name="KSO_WM_UNIT_CLEAR" val="1"/>
  <p:tag name="KSO_WM_UNIT_LAYERLEVEL" val="1"/>
  <p:tag name="KSO_WM_UNIT_VALUE" val="19"/>
  <p:tag name="KSO_WM_UNIT_ISCONTENTSTITLE" val="0"/>
  <p:tag name="KSO_WM_UNIT_HIGHLIGHT" val="0"/>
  <p:tag name="KSO_WM_UNIT_COMPATIBLE" val="0"/>
  <p:tag name="KSO_WM_UNIT_PRESET_TEXT_INDEX" val="3"/>
  <p:tag name="KSO_WM_UNIT_PRESET_TEXT_LEN" val="17"/>
</p:tagLst>
</file>

<file path=ppt/tags/tag40.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3*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41.xml><?xml version="1.0" encoding="utf-8"?>
<p:tagLst xmlns:p="http://schemas.openxmlformats.org/presentationml/2006/main">
  <p:tag name="KSO_WM_TAG_VERSION" val="1.0"/>
  <p:tag name="KSO_WM_BEAUTIFY_FLAG" val="#wm#"/>
  <p:tag name="KSO_WM_TEMPLATE_CATEGORY" val="custom"/>
  <p:tag name="KSO_WM_TEMPLATE_INDEX" val="160447"/>
  <p:tag name="KSO_WM_UNIT_TYPE" val="f"/>
  <p:tag name="KSO_WM_UNIT_INDEX" val="1"/>
  <p:tag name="KSO_WM_UNIT_ID" val="custom160447_4*f*1"/>
  <p:tag name="KSO_WM_UNIT_CLEAR" val="1"/>
  <p:tag name="KSO_WM_UNIT_LAYERLEVEL" val="1"/>
  <p:tag name="KSO_WM_UNIT_VALUE" val="120"/>
  <p:tag name="KSO_WM_UNIT_HIGHLIGHT" val="0"/>
  <p:tag name="KSO_WM_UNIT_COMPATIBLE" val="0"/>
  <p:tag name="KSO_WM_UNIT_PRESET_TEXT_INDEX" val="5"/>
  <p:tag name="KSO_WM_UNIT_PRESET_TEXT_LEN" val="232"/>
</p:tagLst>
</file>

<file path=ppt/tags/tag42.xml><?xml version="1.0" encoding="utf-8"?>
<p:tagLst xmlns:p="http://schemas.openxmlformats.org/presentationml/2006/main">
  <p:tag name="KSO_WM_TEMPLATE_CATEGORY" val="custom"/>
  <p:tag name="KSO_WM_TEMPLATE_INDEX" val="160447"/>
  <p:tag name="KSO_WM_TAG_VERSION" val="1.0"/>
  <p:tag name="KSO_WM_SLIDE_ID" val="custom160447_3"/>
  <p:tag name="KSO_WM_SLIDE_INDEX" val="3"/>
  <p:tag name="KSO_WM_SLIDE_ITEM_CNT" val="2"/>
  <p:tag name="KSO_WM_SLIDE_LAYOUT" val="a_f"/>
  <p:tag name="KSO_WM_SLIDE_LAYOUT_CNT" val="1_2"/>
  <p:tag name="KSO_WM_SLIDE_TYPE" val="text"/>
  <p:tag name="KSO_WM_BEAUTIFY_FLAG" val="#wm#"/>
  <p:tag name="KSO_WM_SLIDE_POSITION" val="66*152"/>
  <p:tag name="KSO_WM_SLIDE_SIZE" val="828*338"/>
</p:tagLst>
</file>

<file path=ppt/tags/tag43.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3*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44.xml><?xml version="1.0" encoding="utf-8"?>
<p:tagLst xmlns:p="http://schemas.openxmlformats.org/presentationml/2006/main">
  <p:tag name="KSO_WM_TAG_VERSION" val="1.0"/>
  <p:tag name="KSO_WM_BEAUTIFY_FLAG" val="#wm#"/>
  <p:tag name="KSO_WM_TEMPLATE_CATEGORY" val="custom"/>
  <p:tag name="KSO_WM_TEMPLATE_INDEX" val="160447"/>
  <p:tag name="KSO_WM_UNIT_TYPE" val="f"/>
  <p:tag name="KSO_WM_UNIT_INDEX" val="1"/>
  <p:tag name="KSO_WM_UNIT_ID" val="custom160447_4*f*1"/>
  <p:tag name="KSO_WM_UNIT_CLEAR" val="1"/>
  <p:tag name="KSO_WM_UNIT_LAYERLEVEL" val="1"/>
  <p:tag name="KSO_WM_UNIT_VALUE" val="120"/>
  <p:tag name="KSO_WM_UNIT_HIGHLIGHT" val="0"/>
  <p:tag name="KSO_WM_UNIT_COMPATIBLE" val="0"/>
  <p:tag name="KSO_WM_UNIT_PRESET_TEXT_INDEX" val="5"/>
  <p:tag name="KSO_WM_UNIT_PRESET_TEXT_LEN" val="232"/>
</p:tagLst>
</file>

<file path=ppt/tags/tag45.xml><?xml version="1.0" encoding="utf-8"?>
<p:tagLst xmlns:p="http://schemas.openxmlformats.org/presentationml/2006/main">
  <p:tag name="KSO_WM_TEMPLATE_CATEGORY" val="custom"/>
  <p:tag name="KSO_WM_TEMPLATE_INDEX" val="160447"/>
  <p:tag name="KSO_WM_TAG_VERSION" val="1.0"/>
  <p:tag name="KSO_WM_SLIDE_ID" val="custom160447_3"/>
  <p:tag name="KSO_WM_SLIDE_INDEX" val="3"/>
  <p:tag name="KSO_WM_SLIDE_ITEM_CNT" val="2"/>
  <p:tag name="KSO_WM_SLIDE_LAYOUT" val="a_f"/>
  <p:tag name="KSO_WM_SLIDE_LAYOUT_CNT" val="1_2"/>
  <p:tag name="KSO_WM_SLIDE_TYPE" val="text"/>
  <p:tag name="KSO_WM_BEAUTIFY_FLAG" val="#wm#"/>
  <p:tag name="KSO_WM_SLIDE_POSITION" val="66*152"/>
  <p:tag name="KSO_WM_SLIDE_SIZE" val="828*338"/>
</p:tagLst>
</file>

<file path=ppt/tags/tag46.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3*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47.xml><?xml version="1.0" encoding="utf-8"?>
<p:tagLst xmlns:p="http://schemas.openxmlformats.org/presentationml/2006/main">
  <p:tag name="KSO_WM_TAG_VERSION" val="1.0"/>
  <p:tag name="KSO_WM_BEAUTIFY_FLAG" val="#wm#"/>
  <p:tag name="KSO_WM_TEMPLATE_CATEGORY" val="custom"/>
  <p:tag name="KSO_WM_TEMPLATE_INDEX" val="160447"/>
  <p:tag name="KSO_WM_UNIT_TYPE" val="f"/>
  <p:tag name="KSO_WM_UNIT_INDEX" val="1"/>
  <p:tag name="KSO_WM_UNIT_ID" val="custom160447_4*f*1"/>
  <p:tag name="KSO_WM_UNIT_CLEAR" val="1"/>
  <p:tag name="KSO_WM_UNIT_LAYERLEVEL" val="1"/>
  <p:tag name="KSO_WM_UNIT_VALUE" val="120"/>
  <p:tag name="KSO_WM_UNIT_HIGHLIGHT" val="0"/>
  <p:tag name="KSO_WM_UNIT_COMPATIBLE" val="0"/>
  <p:tag name="KSO_WM_UNIT_PRESET_TEXT_INDEX" val="5"/>
  <p:tag name="KSO_WM_UNIT_PRESET_TEXT_LEN" val="232"/>
</p:tagLst>
</file>

<file path=ppt/tags/tag48.xml><?xml version="1.0" encoding="utf-8"?>
<p:tagLst xmlns:p="http://schemas.openxmlformats.org/presentationml/2006/main">
  <p:tag name="KSO_WM_TEMPLATE_CATEGORY" val="custom"/>
  <p:tag name="KSO_WM_TEMPLATE_INDEX" val="160447"/>
  <p:tag name="KSO_WM_TAG_VERSION" val="1.0"/>
  <p:tag name="KSO_WM_SLIDE_ID" val="custom160447_3"/>
  <p:tag name="KSO_WM_SLIDE_INDEX" val="3"/>
  <p:tag name="KSO_WM_SLIDE_ITEM_CNT" val="2"/>
  <p:tag name="KSO_WM_SLIDE_LAYOUT" val="a_f"/>
  <p:tag name="KSO_WM_SLIDE_LAYOUT_CNT" val="1_2"/>
  <p:tag name="KSO_WM_SLIDE_TYPE" val="text"/>
  <p:tag name="KSO_WM_BEAUTIFY_FLAG" val="#wm#"/>
  <p:tag name="KSO_WM_SLIDE_POSITION" val="66*152"/>
  <p:tag name="KSO_WM_SLIDE_SIZE" val="828*338"/>
</p:tagLst>
</file>

<file path=ppt/tags/tag49.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3*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5.xml><?xml version="1.0" encoding="utf-8"?>
<p:tagLst xmlns:p="http://schemas.openxmlformats.org/presentationml/2006/main">
  <p:tag name="KSO_WM_TAG_VERSION" val="1.0"/>
  <p:tag name="KSO_WM_BEAUTIFY_FLAG" val="#wm#"/>
  <p:tag name="KSO_WM_TEMPLATE_CATEGORY" val="custom"/>
  <p:tag name="KSO_WM_TEMPLATE_INDEX" val="160447"/>
  <p:tag name="KSO_WM_UNIT_TYPE" val="b"/>
  <p:tag name="KSO_WM_UNIT_INDEX" val="1"/>
  <p:tag name="KSO_WM_UNIT_ID" val="custom160447_1*b*1"/>
  <p:tag name="KSO_WM_UNIT_CLEAR" val="1"/>
  <p:tag name="KSO_WM_UNIT_LAYERLEVEL" val="1"/>
  <p:tag name="KSO_WM_UNIT_VALUE" val="27"/>
  <p:tag name="KSO_WM_UNIT_ISCONTENTSTITLE" val="0"/>
  <p:tag name="KSO_WM_UNIT_HIGHLIGHT" val="0"/>
  <p:tag name="KSO_WM_UNIT_COMPATIBLE" val="0"/>
  <p:tag name="KSO_WM_UNIT_PRESET_TEXT_INDEX" val="3"/>
  <p:tag name="KSO_WM_UNIT_PRESET_TEXT_LEN" val="17"/>
</p:tagLst>
</file>

<file path=ppt/tags/tag50.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4*a*1"/>
  <p:tag name="KSO_WM_UNIT_CLEAR" val="1"/>
  <p:tag name="KSO_WM_UNIT_LAYERLEVEL" val="1"/>
  <p:tag name="KSO_WM_UNIT_VALUE" val="33"/>
  <p:tag name="KSO_WM_UNIT_ISCONTENTSTITLE" val="0"/>
  <p:tag name="KSO_WM_UNIT_HIGHLIGHT" val="0"/>
  <p:tag name="KSO_WM_UNIT_COMPATIBLE" val="0"/>
  <p:tag name="KSO_WM_UNIT_PRESET_TEXT_INDEX" val="3"/>
  <p:tag name="KSO_WM_UNIT_PRESET_TEXT_LEN" val="17"/>
</p:tagLst>
</file>

<file path=ppt/tags/tag51.xml><?xml version="1.0" encoding="utf-8"?>
<p:tagLst xmlns:p="http://schemas.openxmlformats.org/presentationml/2006/main">
  <p:tag name="KSO_WM_TAG_VERSION" val="1.0"/>
  <p:tag name="KSO_WM_BEAUTIFY_FLAG" val="#wm#"/>
  <p:tag name="KSO_WM_TEMPLATE_CATEGORY" val="custom"/>
  <p:tag name="KSO_WM_TEMPLATE_INDEX" val="160447"/>
  <p:tag name="KSO_WM_UNIT_TYPE" val="f"/>
  <p:tag name="KSO_WM_UNIT_INDEX" val="1"/>
  <p:tag name="KSO_WM_UNIT_ID" val="custom160447_4*f*1"/>
  <p:tag name="KSO_WM_UNIT_CLEAR" val="1"/>
  <p:tag name="KSO_WM_UNIT_LAYERLEVEL" val="1"/>
  <p:tag name="KSO_WM_UNIT_VALUE" val="120"/>
  <p:tag name="KSO_WM_UNIT_HIGHLIGHT" val="0"/>
  <p:tag name="KSO_WM_UNIT_COMPATIBLE" val="0"/>
  <p:tag name="KSO_WM_UNIT_PRESET_TEXT_INDEX" val="5"/>
  <p:tag name="KSO_WM_UNIT_PRESET_TEXT_LEN" val="232"/>
</p:tagLst>
</file>

<file path=ppt/tags/tag52.xml><?xml version="1.0" encoding="utf-8"?>
<p:tagLst xmlns:p="http://schemas.openxmlformats.org/presentationml/2006/main">
  <p:tag name="KSO_WM_TEMPLATE_CATEGORY" val="custom"/>
  <p:tag name="KSO_WM_TEMPLATE_INDEX" val="160447"/>
  <p:tag name="KSO_WM_TAG_VERSION" val="1.0"/>
  <p:tag name="KSO_WM_SLIDE_ID" val="custom160447_3"/>
  <p:tag name="KSO_WM_SLIDE_INDEX" val="3"/>
  <p:tag name="KSO_WM_SLIDE_ITEM_CNT" val="2"/>
  <p:tag name="KSO_WM_SLIDE_LAYOUT" val="a_f"/>
  <p:tag name="KSO_WM_SLIDE_LAYOUT_CNT" val="1_2"/>
  <p:tag name="KSO_WM_SLIDE_TYPE" val="text"/>
  <p:tag name="KSO_WM_BEAUTIFY_FLAG" val="#wm#"/>
  <p:tag name="KSO_WM_SLIDE_POSITION" val="66*152"/>
  <p:tag name="KSO_WM_SLIDE_SIZE" val="828*338"/>
</p:tagLst>
</file>

<file path=ppt/tags/tag53.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3*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54.xml><?xml version="1.0" encoding="utf-8"?>
<p:tagLst xmlns:p="http://schemas.openxmlformats.org/presentationml/2006/main">
  <p:tag name="KSO_WM_TAG_VERSION" val="1.0"/>
  <p:tag name="KSO_WM_BEAUTIFY_FLAG" val="#wm#"/>
  <p:tag name="KSO_WM_TEMPLATE_CATEGORY" val="custom"/>
  <p:tag name="KSO_WM_TEMPLATE_INDEX" val="160447"/>
  <p:tag name="KSO_WM_UNIT_TYPE" val="f"/>
  <p:tag name="KSO_WM_UNIT_INDEX" val="1"/>
  <p:tag name="KSO_WM_UNIT_ID" val="custom160447_4*f*1"/>
  <p:tag name="KSO_WM_UNIT_CLEAR" val="1"/>
  <p:tag name="KSO_WM_UNIT_LAYERLEVEL" val="1"/>
  <p:tag name="KSO_WM_UNIT_VALUE" val="120"/>
  <p:tag name="KSO_WM_UNIT_HIGHLIGHT" val="0"/>
  <p:tag name="KSO_WM_UNIT_COMPATIBLE" val="0"/>
  <p:tag name="KSO_WM_UNIT_PRESET_TEXT_INDEX" val="5"/>
  <p:tag name="KSO_WM_UNIT_PRESET_TEXT_LEN" val="232"/>
</p:tagLst>
</file>

<file path=ppt/tags/tag55.xml><?xml version="1.0" encoding="utf-8"?>
<p:tagLst xmlns:p="http://schemas.openxmlformats.org/presentationml/2006/main">
  <p:tag name="KSO_WM_TEMPLATE_CATEGORY" val="custom"/>
  <p:tag name="KSO_WM_TEMPLATE_INDEX" val="160447"/>
  <p:tag name="KSO_WM_TAG_VERSION" val="1.0"/>
  <p:tag name="KSO_WM_SLIDE_ID" val="custom160447_3"/>
  <p:tag name="KSO_WM_SLIDE_INDEX" val="3"/>
  <p:tag name="KSO_WM_SLIDE_ITEM_CNT" val="2"/>
  <p:tag name="KSO_WM_SLIDE_LAYOUT" val="a_f"/>
  <p:tag name="KSO_WM_SLIDE_LAYOUT_CNT" val="1_2"/>
  <p:tag name="KSO_WM_SLIDE_TYPE" val="text"/>
  <p:tag name="KSO_WM_BEAUTIFY_FLAG" val="#wm#"/>
  <p:tag name="KSO_WM_SLIDE_POSITION" val="66*152"/>
  <p:tag name="KSO_WM_SLIDE_SIZE" val="828*338"/>
</p:tagLst>
</file>

<file path=ppt/tags/tag56.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3*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57.xml><?xml version="1.0" encoding="utf-8"?>
<p:tagLst xmlns:p="http://schemas.openxmlformats.org/presentationml/2006/main">
  <p:tag name="KSO_WM_TAG_VERSION" val="1.0"/>
  <p:tag name="KSO_WM_BEAUTIFY_FLAG" val="#wm#"/>
  <p:tag name="KSO_WM_TEMPLATE_CATEGORY" val="custom"/>
  <p:tag name="KSO_WM_TEMPLATE_INDEX" val="160447"/>
  <p:tag name="KSO_WM_UNIT_TYPE" val="f"/>
  <p:tag name="KSO_WM_UNIT_INDEX" val="1"/>
  <p:tag name="KSO_WM_UNIT_ID" val="custom160447_4*f*1"/>
  <p:tag name="KSO_WM_UNIT_CLEAR" val="1"/>
  <p:tag name="KSO_WM_UNIT_LAYERLEVEL" val="1"/>
  <p:tag name="KSO_WM_UNIT_VALUE" val="120"/>
  <p:tag name="KSO_WM_UNIT_HIGHLIGHT" val="0"/>
  <p:tag name="KSO_WM_UNIT_COMPATIBLE" val="0"/>
  <p:tag name="KSO_WM_UNIT_PRESET_TEXT_INDEX" val="5"/>
  <p:tag name="KSO_WM_UNIT_PRESET_TEXT_LEN" val="232"/>
</p:tagLst>
</file>

<file path=ppt/tags/tag58.xml><?xml version="1.0" encoding="utf-8"?>
<p:tagLst xmlns:p="http://schemas.openxmlformats.org/presentationml/2006/main">
  <p:tag name="KSO_WM_TEMPLATE_CATEGORY" val="custom"/>
  <p:tag name="KSO_WM_TEMPLATE_INDEX" val="160447"/>
  <p:tag name="KSO_WM_TAG_VERSION" val="1.0"/>
  <p:tag name="KSO_WM_SLIDE_ID" val="custom160447_3"/>
  <p:tag name="KSO_WM_SLIDE_INDEX" val="3"/>
  <p:tag name="KSO_WM_SLIDE_ITEM_CNT" val="2"/>
  <p:tag name="KSO_WM_SLIDE_LAYOUT" val="a_f"/>
  <p:tag name="KSO_WM_SLIDE_LAYOUT_CNT" val="1_2"/>
  <p:tag name="KSO_WM_SLIDE_TYPE" val="text"/>
  <p:tag name="KSO_WM_BEAUTIFY_FLAG" val="#wm#"/>
  <p:tag name="KSO_WM_SLIDE_POSITION" val="66*152"/>
  <p:tag name="KSO_WM_SLIDE_SIZE" val="828*338"/>
</p:tagLst>
</file>

<file path=ppt/tags/tag59.xml><?xml version="1.0" encoding="utf-8"?>
<p:tagLst xmlns:p="http://schemas.openxmlformats.org/presentationml/2006/main">
  <p:tag name="KSO_WM_TAG_VERSION" val="1.0"/>
  <p:tag name="KSO_WM_BEAUTIFY_FLAG" val="#wm#"/>
  <p:tag name="KSO_WM_UNIT_TYPE" val="i"/>
  <p:tag name="KSO_WM_UNIT_ID" val="custom160447_26*i*0"/>
  <p:tag name="KSO_WM_TEMPLATE_CATEGORY" val="custom"/>
  <p:tag name="KSO_WM_TEMPLATE_INDEX" val="160447"/>
  <p:tag name="KSO_WM_UNIT_INDEX" val="0"/>
</p:tagLst>
</file>

<file path=ppt/tags/tag6.xml><?xml version="1.0" encoding="utf-8"?>
<p:tagLst xmlns:p="http://schemas.openxmlformats.org/presentationml/2006/main">
  <p:tag name="KSO_WM_TEMPLATE_THUMBS_INDEX" val="1、9、12、15、19、20、26、30、31"/>
  <p:tag name="KSO_WM_TEMPLATE_CATEGORY" val="custom"/>
  <p:tag name="KSO_WM_TEMPLATE_INDEX" val="160447"/>
  <p:tag name="KSO_WM_TAG_VERSION" val="1.0"/>
  <p:tag name="KSO_WM_SLIDE_ID" val="custom160447_1"/>
  <p:tag name="KSO_WM_SLIDE_INDEX" val="1"/>
  <p:tag name="KSO_WM_SLIDE_ITEM_CNT" val="2"/>
  <p:tag name="KSO_WM_SLIDE_LAYOUT" val="a_b"/>
  <p:tag name="KSO_WM_SLIDE_LAYOUT_CNT" val="1_1"/>
  <p:tag name="KSO_WM_SLIDE_TYPE" val="title"/>
  <p:tag name="KSO_WM_BEAUTIFY_FLAG" val="#wm#"/>
  <p:tag name="KSO_WM_SLIDE_MODEL_TYPE" val="cover"/>
</p:tagLst>
</file>

<file path=ppt/tags/tag60.xml><?xml version="1.0" encoding="utf-8"?>
<p:tagLst xmlns:p="http://schemas.openxmlformats.org/presentationml/2006/main">
  <p:tag name="KSO_WM_TAG_VERSION" val="1.0"/>
  <p:tag name="KSO_WM_BEAUTIFY_FLAG" val="#wm#"/>
  <p:tag name="KSO_WM_TEMPLATE_CATEGORY" val="custom"/>
  <p:tag name="KSO_WM_TEMPLATE_INDEX" val="160447"/>
  <p:tag name="KSO_WM_UNIT_TYPE" val="m_i"/>
  <p:tag name="KSO_WM_UNIT_INDEX" val="1_1"/>
  <p:tag name="KSO_WM_UNIT_ID" val="custom160447_26*m_i*1_1"/>
  <p:tag name="KSO_WM_UNIT_CLEAR" val="1"/>
  <p:tag name="KSO_WM_UNIT_LAYERLEVEL" val="1_1"/>
  <p:tag name="KSO_WM_DIAGRAM_GROUP_CODE" val="m1-1"/>
</p:tagLst>
</file>

<file path=ppt/tags/tag61.xml><?xml version="1.0" encoding="utf-8"?>
<p:tagLst xmlns:p="http://schemas.openxmlformats.org/presentationml/2006/main">
  <p:tag name="KSO_WM_TAG_VERSION" val="1.0"/>
  <p:tag name="KSO_WM_BEAUTIFY_FLAG" val="#wm#"/>
  <p:tag name="KSO_WM_TEMPLATE_CATEGORY" val="custom"/>
  <p:tag name="KSO_WM_TEMPLATE_INDEX" val="160447"/>
  <p:tag name="KSO_WM_UNIT_TYPE" val="m_i"/>
  <p:tag name="KSO_WM_UNIT_INDEX" val="1_10"/>
  <p:tag name="KSO_WM_UNIT_ID" val="custom160447_26*m_i*1_10"/>
  <p:tag name="KSO_WM_UNIT_CLEAR" val="1"/>
  <p:tag name="KSO_WM_UNIT_LAYERLEVEL" val="1_1"/>
  <p:tag name="KSO_WM_DIAGRAM_GROUP_CODE" val="m1-1"/>
</p:tagLst>
</file>

<file path=ppt/tags/tag62.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26*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63.xml><?xml version="1.0" encoding="utf-8"?>
<p:tagLst xmlns:p="http://schemas.openxmlformats.org/presentationml/2006/main">
  <p:tag name="KSO_WM_TAG_VERSION" val="1.0"/>
  <p:tag name="KSO_WM_BEAUTIFY_FLAG" val="#wm#"/>
  <p:tag name="KSO_WM_TEMPLATE_CATEGORY" val="custom"/>
  <p:tag name="KSO_WM_TEMPLATE_INDEX" val="160447"/>
  <p:tag name="KSO_WM_UNIT_TYPE" val="m_h_f"/>
  <p:tag name="KSO_WM_UNIT_INDEX" val="1_3_1"/>
  <p:tag name="KSO_WM_UNIT_ID" val="custom160447_26*m_h_f*1_3_1"/>
  <p:tag name="KSO_WM_UNIT_CLEAR" val="1"/>
  <p:tag name="KSO_WM_UNIT_LAYERLEVEL" val="1_1_1"/>
  <p:tag name="KSO_WM_UNIT_VALUE" val="30"/>
  <p:tag name="KSO_WM_UNIT_HIGHLIGHT" val="0"/>
  <p:tag name="KSO_WM_UNIT_COMPATIBLE" val="0"/>
  <p:tag name="KSO_WM_UNIT_PRESET_TEXT_INDEX" val="4"/>
  <p:tag name="KSO_WM_UNIT_PRESET_TEXT_LEN" val="57"/>
  <p:tag name="KSO_WM_DIAGRAM_GROUP_CODE" val="m1-1"/>
</p:tagLst>
</file>

<file path=ppt/tags/tag64.xml><?xml version="1.0" encoding="utf-8"?>
<p:tagLst xmlns:p="http://schemas.openxmlformats.org/presentationml/2006/main">
  <p:tag name="KSO_WM_TAG_VERSION" val="1.0"/>
  <p:tag name="KSO_WM_BEAUTIFY_FLAG" val="#wm#"/>
  <p:tag name="KSO_WM_TEMPLATE_CATEGORY" val="custom"/>
  <p:tag name="KSO_WM_TEMPLATE_INDEX" val="160447"/>
  <p:tag name="KSO_WM_UNIT_TYPE" val="m_i"/>
  <p:tag name="KSO_WM_UNIT_INDEX" val="1_2"/>
  <p:tag name="KSO_WM_UNIT_ID" val="custom160447_26*m_i*1_2"/>
  <p:tag name="KSO_WM_UNIT_CLEAR" val="1"/>
  <p:tag name="KSO_WM_UNIT_LAYERLEVEL" val="1_1"/>
  <p:tag name="KSO_WM_DIAGRAM_GROUP_CODE" val="m1-1"/>
</p:tagLst>
</file>

<file path=ppt/tags/tag65.xml><?xml version="1.0" encoding="utf-8"?>
<p:tagLst xmlns:p="http://schemas.openxmlformats.org/presentationml/2006/main">
  <p:tag name="KSO_WM_TAG_VERSION" val="1.0"/>
  <p:tag name="KSO_WM_BEAUTIFY_FLAG" val="#wm#"/>
  <p:tag name="KSO_WM_TEMPLATE_CATEGORY" val="custom"/>
  <p:tag name="KSO_WM_TEMPLATE_INDEX" val="160447"/>
  <p:tag name="KSO_WM_UNIT_TYPE" val="m_i"/>
  <p:tag name="KSO_WM_UNIT_INDEX" val="1_3"/>
  <p:tag name="KSO_WM_UNIT_ID" val="custom160447_26*m_i*1_3"/>
  <p:tag name="KSO_WM_UNIT_CLEAR" val="1"/>
  <p:tag name="KSO_WM_UNIT_LAYERLEVEL" val="1_1"/>
  <p:tag name="KSO_WM_DIAGRAM_GROUP_CODE" val="m1-1"/>
</p:tagLst>
</file>

<file path=ppt/tags/tag66.xml><?xml version="1.0" encoding="utf-8"?>
<p:tagLst xmlns:p="http://schemas.openxmlformats.org/presentationml/2006/main">
  <p:tag name="KSO_WM_TAG_VERSION" val="1.0"/>
  <p:tag name="KSO_WM_BEAUTIFY_FLAG" val="#wm#"/>
  <p:tag name="KSO_WM_TEMPLATE_CATEGORY" val="custom"/>
  <p:tag name="KSO_WM_TEMPLATE_INDEX" val="160447"/>
  <p:tag name="KSO_WM_UNIT_TYPE" val="m_h_f"/>
  <p:tag name="KSO_WM_UNIT_INDEX" val="1_4_1"/>
  <p:tag name="KSO_WM_UNIT_ID" val="custom160447_26*m_h_f*1_4_1"/>
  <p:tag name="KSO_WM_UNIT_CLEAR" val="1"/>
  <p:tag name="KSO_WM_UNIT_LAYERLEVEL" val="1_1_1"/>
  <p:tag name="KSO_WM_UNIT_VALUE" val="30"/>
  <p:tag name="KSO_WM_UNIT_HIGHLIGHT" val="0"/>
  <p:tag name="KSO_WM_UNIT_COMPATIBLE" val="0"/>
  <p:tag name="KSO_WM_UNIT_PRESET_TEXT_INDEX" val="4"/>
  <p:tag name="KSO_WM_UNIT_PRESET_TEXT_LEN" val="57"/>
  <p:tag name="KSO_WM_DIAGRAM_GROUP_CODE" val="m1-1"/>
</p:tagLst>
</file>

<file path=ppt/tags/tag67.xml><?xml version="1.0" encoding="utf-8"?>
<p:tagLst xmlns:p="http://schemas.openxmlformats.org/presentationml/2006/main">
  <p:tag name="KSO_WM_TAG_VERSION" val="1.0"/>
  <p:tag name="KSO_WM_BEAUTIFY_FLAG" val="#wm#"/>
  <p:tag name="KSO_WM_TEMPLATE_CATEGORY" val="custom"/>
  <p:tag name="KSO_WM_TEMPLATE_INDEX" val="160447"/>
  <p:tag name="KSO_WM_UNIT_TYPE" val="m_i"/>
  <p:tag name="KSO_WM_UNIT_INDEX" val="1_5"/>
  <p:tag name="KSO_WM_UNIT_ID" val="custom160447_26*m_i*1_5"/>
  <p:tag name="KSO_WM_UNIT_CLEAR" val="1"/>
  <p:tag name="KSO_WM_UNIT_LAYERLEVEL" val="1_1"/>
  <p:tag name="KSO_WM_DIAGRAM_GROUP_CODE" val="m1-1"/>
</p:tagLst>
</file>

<file path=ppt/tags/tag68.xml><?xml version="1.0" encoding="utf-8"?>
<p:tagLst xmlns:p="http://schemas.openxmlformats.org/presentationml/2006/main">
  <p:tag name="KSO_WM_TAG_VERSION" val="1.0"/>
  <p:tag name="KSO_WM_BEAUTIFY_FLAG" val="#wm#"/>
  <p:tag name="KSO_WM_TEMPLATE_CATEGORY" val="custom"/>
  <p:tag name="KSO_WM_TEMPLATE_INDEX" val="160447"/>
  <p:tag name="KSO_WM_UNIT_TYPE" val="m_i"/>
  <p:tag name="KSO_WM_UNIT_INDEX" val="1_6"/>
  <p:tag name="KSO_WM_UNIT_ID" val="custom160447_26*m_i*1_6"/>
  <p:tag name="KSO_WM_UNIT_CLEAR" val="1"/>
  <p:tag name="KSO_WM_UNIT_LAYERLEVEL" val="1_1"/>
  <p:tag name="KSO_WM_DIAGRAM_GROUP_CODE" val="m1-1"/>
</p:tagLst>
</file>

<file path=ppt/tags/tag69.xml><?xml version="1.0" encoding="utf-8"?>
<p:tagLst xmlns:p="http://schemas.openxmlformats.org/presentationml/2006/main">
  <p:tag name="KSO_WM_TAG_VERSION" val="1.0"/>
  <p:tag name="KSO_WM_BEAUTIFY_FLAG" val="#wm#"/>
  <p:tag name="KSO_WM_TEMPLATE_CATEGORY" val="custom"/>
  <p:tag name="KSO_WM_TEMPLATE_INDEX" val="160447"/>
  <p:tag name="KSO_WM_UNIT_TYPE" val="m_i"/>
  <p:tag name="KSO_WM_UNIT_INDEX" val="1_7"/>
  <p:tag name="KSO_WM_UNIT_ID" val="custom160447_26*m_i*1_7"/>
  <p:tag name="KSO_WM_UNIT_CLEAR" val="1"/>
  <p:tag name="KSO_WM_UNIT_LAYERLEVEL" val="1_1"/>
  <p:tag name="KSO_WM_DIAGRAM_GROUP_CODE" val="m1-1"/>
</p:tagLst>
</file>

<file path=ppt/tags/tag7.xml><?xml version="1.0" encoding="utf-8"?>
<p:tagLst xmlns:p="http://schemas.openxmlformats.org/presentationml/2006/main">
  <p:tag name="KSO_WM_TAG_VERSION" val="1.0"/>
  <p:tag name="KSO_WM_BEAUTIFY_FLAG" val="#wm#"/>
  <p:tag name="KSO_WM_TEMPLATE_CATEGORY" val="custom"/>
  <p:tag name="KSO_WM_TEMPLATE_INDEX" val="160447"/>
  <p:tag name="MH" val="20150430144634"/>
  <p:tag name="MH_LIBRARY" val="CONTENTS"/>
  <p:tag name="MH_TYPE" val="NUMBER"/>
  <p:tag name="ID" val="547122"/>
  <p:tag name="MH_ORDER" val="1"/>
  <p:tag name="KSO_WM_UNIT_TYPE" val="l_i"/>
  <p:tag name="KSO_WM_UNIT_INDEX" val="1_1"/>
  <p:tag name="KSO_WM_UNIT_ID" val="custom160447_7*l_i*1_1"/>
  <p:tag name="KSO_WM_UNIT_CLEAR" val="1"/>
  <p:tag name="KSO_WM_UNIT_LAYERLEVEL" val="1_1"/>
  <p:tag name="KSO_WM_DIAGRAM_GROUP_CODE" val="l1-1"/>
</p:tagLst>
</file>

<file path=ppt/tags/tag70.xml><?xml version="1.0" encoding="utf-8"?>
<p:tagLst xmlns:p="http://schemas.openxmlformats.org/presentationml/2006/main">
  <p:tag name="KSO_WM_TAG_VERSION" val="1.0"/>
  <p:tag name="KSO_WM_BEAUTIFY_FLAG" val="#wm#"/>
  <p:tag name="KSO_WM_TEMPLATE_CATEGORY" val="custom"/>
  <p:tag name="KSO_WM_TEMPLATE_INDEX" val="160447"/>
  <p:tag name="KSO_WM_UNIT_TYPE" val="m_i"/>
  <p:tag name="KSO_WM_UNIT_INDEX" val="1_8"/>
  <p:tag name="KSO_WM_UNIT_ID" val="custom160447_26*m_i*1_8"/>
  <p:tag name="KSO_WM_UNIT_CLEAR" val="1"/>
  <p:tag name="KSO_WM_UNIT_LAYERLEVEL" val="1_1"/>
  <p:tag name="KSO_WM_DIAGRAM_GROUP_CODE" val="m1-1"/>
</p:tagLst>
</file>

<file path=ppt/tags/tag71.xml><?xml version="1.0" encoding="utf-8"?>
<p:tagLst xmlns:p="http://schemas.openxmlformats.org/presentationml/2006/main">
  <p:tag name="KSO_WM_TAG_VERSION" val="1.0"/>
  <p:tag name="KSO_WM_BEAUTIFY_FLAG" val="#wm#"/>
  <p:tag name="KSO_WM_TEMPLATE_CATEGORY" val="custom"/>
  <p:tag name="KSO_WM_TEMPLATE_INDEX" val="160447"/>
  <p:tag name="KSO_WM_UNIT_TYPE" val="m_h_f"/>
  <p:tag name="KSO_WM_UNIT_INDEX" val="1_2_1"/>
  <p:tag name="KSO_WM_UNIT_ID" val="custom160447_26*m_h_f*1_2_1"/>
  <p:tag name="KSO_WM_UNIT_CLEAR" val="1"/>
  <p:tag name="KSO_WM_UNIT_LAYERLEVEL" val="1_1_1"/>
  <p:tag name="KSO_WM_UNIT_VALUE" val="30"/>
  <p:tag name="KSO_WM_UNIT_HIGHLIGHT" val="0"/>
  <p:tag name="KSO_WM_UNIT_COMPATIBLE" val="0"/>
  <p:tag name="KSO_WM_UNIT_PRESET_TEXT_INDEX" val="4"/>
  <p:tag name="KSO_WM_UNIT_PRESET_TEXT_LEN" val="57"/>
  <p:tag name="KSO_WM_DIAGRAM_GROUP_CODE" val="m1-1"/>
</p:tagLst>
</file>

<file path=ppt/tags/tag72.xml><?xml version="1.0" encoding="utf-8"?>
<p:tagLst xmlns:p="http://schemas.openxmlformats.org/presentationml/2006/main">
  <p:tag name="KSO_WM_TAG_VERSION" val="1.0"/>
  <p:tag name="KSO_WM_BEAUTIFY_FLAG" val="#wm#"/>
  <p:tag name="KSO_WM_TEMPLATE_CATEGORY" val="custom"/>
  <p:tag name="KSO_WM_TEMPLATE_INDEX" val="160447"/>
  <p:tag name="KSO_WM_UNIT_TYPE" val="m_h_f"/>
  <p:tag name="KSO_WM_UNIT_INDEX" val="1_1_1"/>
  <p:tag name="KSO_WM_UNIT_ID" val="custom160447_26*m_h_f*1_1_1"/>
  <p:tag name="KSO_WM_UNIT_CLEAR" val="1"/>
  <p:tag name="KSO_WM_UNIT_LAYERLEVEL" val="1_1_1"/>
  <p:tag name="KSO_WM_UNIT_VALUE" val="30"/>
  <p:tag name="KSO_WM_UNIT_HIGHLIGHT" val="0"/>
  <p:tag name="KSO_WM_UNIT_COMPATIBLE" val="0"/>
  <p:tag name="KSO_WM_UNIT_PRESET_TEXT_INDEX" val="4"/>
  <p:tag name="KSO_WM_UNIT_PRESET_TEXT_LEN" val="57"/>
  <p:tag name="KSO_WM_DIAGRAM_GROUP_CODE" val="m1-1"/>
</p:tagLst>
</file>

<file path=ppt/tags/tag73.xml><?xml version="1.0" encoding="utf-8"?>
<p:tagLst xmlns:p="http://schemas.openxmlformats.org/presentationml/2006/main">
  <p:tag name="KSO_WM_TAG_VERSION" val="1.0"/>
  <p:tag name="KSO_WM_BEAUTIFY_FLAG" val="#wm#"/>
  <p:tag name="KSO_WM_TEMPLATE_CATEGORY" val="custom"/>
  <p:tag name="KSO_WM_TEMPLATE_INDEX" val="160447"/>
  <p:tag name="KSO_WM_UNIT_TYPE" val="m_i"/>
  <p:tag name="KSO_WM_UNIT_INDEX" val="1_9"/>
  <p:tag name="KSO_WM_UNIT_ID" val="custom160447_26*m_i*1_9"/>
  <p:tag name="KSO_WM_UNIT_CLEAR" val="1"/>
  <p:tag name="KSO_WM_UNIT_LAYERLEVEL" val="1_1"/>
  <p:tag name="KSO_WM_DIAGRAM_GROUP_CODE" val="m1-1"/>
</p:tagLst>
</file>

<file path=ppt/tags/tag74.xml><?xml version="1.0" encoding="utf-8"?>
<p:tagLst xmlns:p="http://schemas.openxmlformats.org/presentationml/2006/main">
  <p:tag name="KSO_WM_TAG_VERSION" val="1.0"/>
  <p:tag name="KSO_WM_BEAUTIFY_FLAG" val="#wm#"/>
  <p:tag name="KSO_WM_TEMPLATE_CATEGORY" val="custom"/>
  <p:tag name="KSO_WM_TEMPLATE_INDEX" val="160447"/>
  <p:tag name="KSO_WM_UNIT_TYPE" val="m_i"/>
  <p:tag name="KSO_WM_UNIT_INDEX" val="1_10"/>
  <p:tag name="KSO_WM_UNIT_ID" val="custom160447_26*m_i*1_10"/>
  <p:tag name="KSO_WM_UNIT_CLEAR" val="1"/>
  <p:tag name="KSO_WM_UNIT_LAYERLEVEL" val="1_1"/>
  <p:tag name="KSO_WM_DIAGRAM_GROUP_CODE" val="m1-1"/>
</p:tagLst>
</file>

<file path=ppt/tags/tag75.xml><?xml version="1.0" encoding="utf-8"?>
<p:tagLst xmlns:p="http://schemas.openxmlformats.org/presentationml/2006/main">
  <p:tag name="KSO_WM_TAG_VERSION" val="1.0"/>
  <p:tag name="KSO_WM_BEAUTIFY_FLAG" val="#wm#"/>
  <p:tag name="KSO_WM_TEMPLATE_CATEGORY" val="custom"/>
  <p:tag name="KSO_WM_TEMPLATE_INDEX" val="160447"/>
  <p:tag name="KSO_WM_UNIT_TYPE" val="f"/>
  <p:tag name="KSO_WM_UNIT_INDEX" val="1"/>
  <p:tag name="KSO_WM_UNIT_ID" val="custom160447_4*f*1"/>
  <p:tag name="KSO_WM_UNIT_CLEAR" val="1"/>
  <p:tag name="KSO_WM_UNIT_LAYERLEVEL" val="1"/>
  <p:tag name="KSO_WM_UNIT_VALUE" val="120"/>
  <p:tag name="KSO_WM_UNIT_HIGHLIGHT" val="0"/>
  <p:tag name="KSO_WM_UNIT_COMPATIBLE" val="0"/>
  <p:tag name="KSO_WM_UNIT_PRESET_TEXT_INDEX" val="5"/>
  <p:tag name="KSO_WM_UNIT_PRESET_TEXT_LEN" val="232"/>
</p:tagLst>
</file>

<file path=ppt/tags/tag76.xml><?xml version="1.0" encoding="utf-8"?>
<p:tagLst xmlns:p="http://schemas.openxmlformats.org/presentationml/2006/main">
  <p:tag name="KSO_WM_TEMPLATE_CATEGORY" val="custom"/>
  <p:tag name="KSO_WM_TEMPLATE_INDEX" val="160447"/>
  <p:tag name="KSO_WM_TAG_VERSION" val="1.0"/>
  <p:tag name="KSO_WM_SLIDE_ID" val="custom160447_26"/>
  <p:tag name="KSO_WM_SLIDE_INDEX" val="26"/>
  <p:tag name="KSO_WM_SLIDE_ITEM_CNT" val="4"/>
  <p:tag name="KSO_WM_SLIDE_LAYOUT" val="a_m"/>
  <p:tag name="KSO_WM_SLIDE_LAYOUT_CNT" val="1_1"/>
  <p:tag name="KSO_WM_SLIDE_TYPE" val="text"/>
  <p:tag name="KSO_WM_BEAUTIFY_FLAG" val="#wm#"/>
  <p:tag name="KSO_WM_SLIDE_POSITION" val="200*135"/>
  <p:tag name="KSO_WM_SLIDE_SIZE" val="560*391"/>
  <p:tag name="KSO_WM_DIAGRAM_GROUP_CODE" val="m1-1"/>
</p:tagLst>
</file>

<file path=ppt/tags/tag77.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9*a*1"/>
  <p:tag name="KSO_WM_UNIT_CLEAR" val="1"/>
  <p:tag name="KSO_WM_UNIT_LAYERLEVEL" val="1"/>
  <p:tag name="KSO_WM_UNIT_ISCONTENTSTITLE" val="1"/>
  <p:tag name="KSO_WM_UNIT_VALUE" val="40"/>
  <p:tag name="KSO_WM_UNIT_HIGHLIGHT" val="0"/>
  <p:tag name="KSO_WM_UNIT_COMPATIBLE" val="0"/>
  <p:tag name="KSO_WM_UNIT_PRESET_TEXT_INDEX" val="3"/>
  <p:tag name="KSO_WM_UNIT_PRESET_TEXT_LEN" val="17"/>
</p:tagLst>
</file>

<file path=ppt/tags/tag78.xml><?xml version="1.0" encoding="utf-8"?>
<p:tagLst xmlns:p="http://schemas.openxmlformats.org/presentationml/2006/main">
  <p:tag name="KSO_WM_TAG_VERSION" val="1.0"/>
  <p:tag name="KSO_WM_BEAUTIFY_FLAG" val="#wm#"/>
  <p:tag name="KSO_WM_TEMPLATE_CATEGORY" val="custom"/>
  <p:tag name="KSO_WM_TEMPLATE_INDEX" val="160447"/>
  <p:tag name="KSO_WM_UNIT_TYPE" val="f"/>
  <p:tag name="KSO_WM_UNIT_INDEX" val="1"/>
  <p:tag name="KSO_WM_UNIT_ID" val="custom160447_4*f*1"/>
  <p:tag name="KSO_WM_UNIT_CLEAR" val="1"/>
  <p:tag name="KSO_WM_UNIT_LAYERLEVEL" val="1"/>
  <p:tag name="KSO_WM_UNIT_VALUE" val="120"/>
  <p:tag name="KSO_WM_UNIT_HIGHLIGHT" val="0"/>
  <p:tag name="KSO_WM_UNIT_COMPATIBLE" val="0"/>
  <p:tag name="KSO_WM_UNIT_PRESET_TEXT_INDEX" val="5"/>
  <p:tag name="KSO_WM_UNIT_PRESET_TEXT_LEN" val="232"/>
</p:tagLst>
</file>

<file path=ppt/tags/tag79.xml><?xml version="1.0" encoding="utf-8"?>
<p:tagLst xmlns:p="http://schemas.openxmlformats.org/presentationml/2006/main">
  <p:tag name="MH" val="20150430144634"/>
  <p:tag name="MH_LIBRARY" val="CONTENTS"/>
  <p:tag name="MH_AUTOCOLOR" val="TRUE"/>
  <p:tag name="MH_TYPE" val="CONTENTS"/>
  <p:tag name="ID" val="547122"/>
  <p:tag name="KSO_WM_TEMPLATE_CATEGORY" val="custom"/>
  <p:tag name="KSO_WM_TEMPLATE_INDEX" val="160447"/>
  <p:tag name="KSO_WM_TAG_VERSION" val="1.0"/>
  <p:tag name="KSO_WM_SLIDE_ID" val="custom160447_9"/>
  <p:tag name="KSO_WM_SLIDE_INDEX" val="9"/>
  <p:tag name="KSO_WM_SLIDE_ITEM_CNT" val="4"/>
  <p:tag name="KSO_WM_SLIDE_LAYOUT" val="a_l"/>
  <p:tag name="KSO_WM_SLIDE_LAYOUT_CNT" val="1_1"/>
  <p:tag name="KSO_WM_SLIDE_TYPE" val="contents"/>
  <p:tag name="KSO_WM_BEAUTIFY_FLAG" val="#wm#"/>
  <p:tag name="KSO_WM_SLIDE_POSITION" val="195*198"/>
  <p:tag name="KSO_WM_SLIDE_SIZE" val="338*260"/>
  <p:tag name="KSO_WM_DIAGRAM_GROUP_CODE" val="l1-1"/>
</p:tagLst>
</file>

<file path=ppt/tags/tag8.xml><?xml version="1.0" encoding="utf-8"?>
<p:tagLst xmlns:p="http://schemas.openxmlformats.org/presentationml/2006/main">
  <p:tag name="KSO_WM_TAG_VERSION" val="1.0"/>
  <p:tag name="KSO_WM_BEAUTIFY_FLAG" val="#wm#"/>
  <p:tag name="KSO_WM_TEMPLATE_CATEGORY" val="custom"/>
  <p:tag name="KSO_WM_TEMPLATE_INDEX" val="160447"/>
  <p:tag name="MH" val="20150430144634"/>
  <p:tag name="MH_LIBRARY" val="CONTENTS"/>
  <p:tag name="MH_TYPE" val="ENTRY"/>
  <p:tag name="ID" val="547122"/>
  <p:tag name="MH_ORDER" val="1"/>
  <p:tag name="KSO_WM_UNIT_TYPE" val="l_h_f"/>
  <p:tag name="KSO_WM_UNIT_INDEX" val="1_1_1"/>
  <p:tag name="KSO_WM_UNIT_ID" val="custom160447_7*l_h_f*1_1_1"/>
  <p:tag name="KSO_WM_UNIT_CLEAR" val="1"/>
  <p:tag name="KSO_WM_UNIT_LAYERLEVEL" val="1_1_1"/>
  <p:tag name="KSO_WM_UNIT_VALUE" val="14"/>
  <p:tag name="KSO_WM_UNIT_HIGHLIGHT" val="0"/>
  <p:tag name="KSO_WM_UNIT_COMPATIBLE" val="0"/>
  <p:tag name="KSO_WM_UNIT_PRESET_TEXT_INDEX" val="3"/>
  <p:tag name="KSO_WM_UNIT_PRESET_TEXT_LEN" val="17"/>
  <p:tag name="KSO_WM_DIAGRAM_GROUP_CODE" val="l1-1"/>
</p:tagLst>
</file>

<file path=ppt/tags/tag80.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9*a*1"/>
  <p:tag name="KSO_WM_UNIT_CLEAR" val="1"/>
  <p:tag name="KSO_WM_UNIT_LAYERLEVEL" val="1"/>
  <p:tag name="KSO_WM_UNIT_ISCONTENTSTITLE" val="1"/>
  <p:tag name="KSO_WM_UNIT_VALUE" val="40"/>
  <p:tag name="KSO_WM_UNIT_HIGHLIGHT" val="0"/>
  <p:tag name="KSO_WM_UNIT_COMPATIBLE" val="0"/>
  <p:tag name="KSO_WM_UNIT_PRESET_TEXT_INDEX" val="3"/>
  <p:tag name="KSO_WM_UNIT_PRESET_TEXT_LEN" val="17"/>
</p:tagLst>
</file>

<file path=ppt/tags/tag81.xml><?xml version="1.0" encoding="utf-8"?>
<p:tagLst xmlns:p="http://schemas.openxmlformats.org/presentationml/2006/main">
  <p:tag name="KSO_WM_TAG_VERSION" val="1.0"/>
  <p:tag name="KSO_WM_BEAUTIFY_FLAG" val="#wm#"/>
  <p:tag name="KSO_WM_TEMPLATE_CATEGORY" val="custom"/>
  <p:tag name="KSO_WM_TEMPLATE_INDEX" val="160447"/>
  <p:tag name="KSO_WM_UNIT_TYPE" val="f"/>
  <p:tag name="KSO_WM_UNIT_INDEX" val="1"/>
  <p:tag name="KSO_WM_UNIT_ID" val="custom160447_4*f*1"/>
  <p:tag name="KSO_WM_UNIT_CLEAR" val="1"/>
  <p:tag name="KSO_WM_UNIT_LAYERLEVEL" val="1"/>
  <p:tag name="KSO_WM_UNIT_VALUE" val="120"/>
  <p:tag name="KSO_WM_UNIT_HIGHLIGHT" val="0"/>
  <p:tag name="KSO_WM_UNIT_COMPATIBLE" val="0"/>
  <p:tag name="KSO_WM_UNIT_PRESET_TEXT_INDEX" val="5"/>
  <p:tag name="KSO_WM_UNIT_PRESET_TEXT_LEN" val="232"/>
</p:tagLst>
</file>

<file path=ppt/tags/tag82.xml><?xml version="1.0" encoding="utf-8"?>
<p:tagLst xmlns:p="http://schemas.openxmlformats.org/presentationml/2006/main">
  <p:tag name="MH" val="20150430144634"/>
  <p:tag name="MH_LIBRARY" val="CONTENTS"/>
  <p:tag name="MH_AUTOCOLOR" val="TRUE"/>
  <p:tag name="MH_TYPE" val="CONTENTS"/>
  <p:tag name="ID" val="547122"/>
  <p:tag name="KSO_WM_TEMPLATE_CATEGORY" val="custom"/>
  <p:tag name="KSO_WM_TEMPLATE_INDEX" val="160447"/>
  <p:tag name="KSO_WM_TAG_VERSION" val="1.0"/>
  <p:tag name="KSO_WM_SLIDE_ID" val="custom160447_9"/>
  <p:tag name="KSO_WM_SLIDE_INDEX" val="9"/>
  <p:tag name="KSO_WM_SLIDE_ITEM_CNT" val="4"/>
  <p:tag name="KSO_WM_SLIDE_LAYOUT" val="a_l"/>
  <p:tag name="KSO_WM_SLIDE_LAYOUT_CNT" val="1_1"/>
  <p:tag name="KSO_WM_SLIDE_TYPE" val="contents"/>
  <p:tag name="KSO_WM_BEAUTIFY_FLAG" val="#wm#"/>
  <p:tag name="KSO_WM_SLIDE_POSITION" val="195*198"/>
  <p:tag name="KSO_WM_SLIDE_SIZE" val="338*260"/>
  <p:tag name="KSO_WM_DIAGRAM_GROUP_CODE" val="l1-1"/>
</p:tagLst>
</file>

<file path=ppt/tags/tag83.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9*a*1"/>
  <p:tag name="KSO_WM_UNIT_CLEAR" val="1"/>
  <p:tag name="KSO_WM_UNIT_LAYERLEVEL" val="1"/>
  <p:tag name="KSO_WM_UNIT_ISCONTENTSTITLE" val="1"/>
  <p:tag name="KSO_WM_UNIT_VALUE" val="40"/>
  <p:tag name="KSO_WM_UNIT_HIGHLIGHT" val="0"/>
  <p:tag name="KSO_WM_UNIT_COMPATIBLE" val="0"/>
  <p:tag name="KSO_WM_UNIT_PRESET_TEXT_INDEX" val="3"/>
  <p:tag name="KSO_WM_UNIT_PRESET_TEXT_LEN" val="17"/>
</p:tagLst>
</file>

<file path=ppt/tags/tag84.xml><?xml version="1.0" encoding="utf-8"?>
<p:tagLst xmlns:p="http://schemas.openxmlformats.org/presentationml/2006/main">
  <p:tag name="KSO_WM_TAG_VERSION" val="1.0"/>
  <p:tag name="KSO_WM_BEAUTIFY_FLAG" val="#wm#"/>
  <p:tag name="KSO_WM_TEMPLATE_CATEGORY" val="custom"/>
  <p:tag name="KSO_WM_TEMPLATE_INDEX" val="160447"/>
  <p:tag name="KSO_WM_UNIT_TYPE" val="f"/>
  <p:tag name="KSO_WM_UNIT_INDEX" val="1"/>
  <p:tag name="KSO_WM_UNIT_ID" val="custom160447_4*f*1"/>
  <p:tag name="KSO_WM_UNIT_CLEAR" val="1"/>
  <p:tag name="KSO_WM_UNIT_LAYERLEVEL" val="1"/>
  <p:tag name="KSO_WM_UNIT_VALUE" val="120"/>
  <p:tag name="KSO_WM_UNIT_HIGHLIGHT" val="0"/>
  <p:tag name="KSO_WM_UNIT_COMPATIBLE" val="0"/>
  <p:tag name="KSO_WM_UNIT_PRESET_TEXT_INDEX" val="5"/>
  <p:tag name="KSO_WM_UNIT_PRESET_TEXT_LEN" val="232"/>
</p:tagLst>
</file>

<file path=ppt/tags/tag85.xml><?xml version="1.0" encoding="utf-8"?>
<p:tagLst xmlns:p="http://schemas.openxmlformats.org/presentationml/2006/main">
  <p:tag name="MH" val="20150430144634"/>
  <p:tag name="MH_LIBRARY" val="CONTENTS"/>
  <p:tag name="MH_AUTOCOLOR" val="TRUE"/>
  <p:tag name="MH_TYPE" val="CONTENTS"/>
  <p:tag name="ID" val="547122"/>
  <p:tag name="KSO_WM_TEMPLATE_CATEGORY" val="custom"/>
  <p:tag name="KSO_WM_TEMPLATE_INDEX" val="160447"/>
  <p:tag name="KSO_WM_TAG_VERSION" val="1.0"/>
  <p:tag name="KSO_WM_SLIDE_ID" val="custom160447_9"/>
  <p:tag name="KSO_WM_SLIDE_INDEX" val="9"/>
  <p:tag name="KSO_WM_SLIDE_ITEM_CNT" val="4"/>
  <p:tag name="KSO_WM_SLIDE_LAYOUT" val="a_l"/>
  <p:tag name="KSO_WM_SLIDE_LAYOUT_CNT" val="1_1"/>
  <p:tag name="KSO_WM_SLIDE_TYPE" val="contents"/>
  <p:tag name="KSO_WM_BEAUTIFY_FLAG" val="#wm#"/>
  <p:tag name="KSO_WM_SLIDE_POSITION" val="195*198"/>
  <p:tag name="KSO_WM_SLIDE_SIZE" val="338*260"/>
  <p:tag name="KSO_WM_DIAGRAM_GROUP_CODE" val="l1-1"/>
</p:tagLst>
</file>

<file path=ppt/tags/tag86.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9*a*1"/>
  <p:tag name="KSO_WM_UNIT_CLEAR" val="1"/>
  <p:tag name="KSO_WM_UNIT_LAYERLEVEL" val="1"/>
  <p:tag name="KSO_WM_UNIT_ISCONTENTSTITLE" val="1"/>
  <p:tag name="KSO_WM_UNIT_VALUE" val="40"/>
  <p:tag name="KSO_WM_UNIT_HIGHLIGHT" val="0"/>
  <p:tag name="KSO_WM_UNIT_COMPATIBLE" val="0"/>
  <p:tag name="KSO_WM_UNIT_PRESET_TEXT_INDEX" val="3"/>
  <p:tag name="KSO_WM_UNIT_PRESET_TEXT_LEN" val="17"/>
</p:tagLst>
</file>

<file path=ppt/tags/tag87.xml><?xml version="1.0" encoding="utf-8"?>
<p:tagLst xmlns:p="http://schemas.openxmlformats.org/presentationml/2006/main">
  <p:tag name="KSO_WM_TAG_VERSION" val="1.0"/>
  <p:tag name="KSO_WM_BEAUTIFY_FLAG" val="#wm#"/>
  <p:tag name="KSO_WM_TEMPLATE_CATEGORY" val="custom"/>
  <p:tag name="KSO_WM_TEMPLATE_INDEX" val="160447"/>
  <p:tag name="KSO_WM_UNIT_TYPE" val="f"/>
  <p:tag name="KSO_WM_UNIT_INDEX" val="1"/>
  <p:tag name="KSO_WM_UNIT_ID" val="custom160447_4*f*1"/>
  <p:tag name="KSO_WM_UNIT_CLEAR" val="1"/>
  <p:tag name="KSO_WM_UNIT_LAYERLEVEL" val="1"/>
  <p:tag name="KSO_WM_UNIT_VALUE" val="120"/>
  <p:tag name="KSO_WM_UNIT_HIGHLIGHT" val="0"/>
  <p:tag name="KSO_WM_UNIT_COMPATIBLE" val="0"/>
  <p:tag name="KSO_WM_UNIT_PRESET_TEXT_INDEX" val="5"/>
  <p:tag name="KSO_WM_UNIT_PRESET_TEXT_LEN" val="232"/>
</p:tagLst>
</file>

<file path=ppt/tags/tag88.xml><?xml version="1.0" encoding="utf-8"?>
<p:tagLst xmlns:p="http://schemas.openxmlformats.org/presentationml/2006/main">
  <p:tag name="MH" val="20150430144634"/>
  <p:tag name="MH_LIBRARY" val="CONTENTS"/>
  <p:tag name="MH_AUTOCOLOR" val="TRUE"/>
  <p:tag name="MH_TYPE" val="CONTENTS"/>
  <p:tag name="ID" val="547122"/>
  <p:tag name="KSO_WM_TEMPLATE_CATEGORY" val="custom"/>
  <p:tag name="KSO_WM_TEMPLATE_INDEX" val="160447"/>
  <p:tag name="KSO_WM_TAG_VERSION" val="1.0"/>
  <p:tag name="KSO_WM_SLIDE_ID" val="custom160447_9"/>
  <p:tag name="KSO_WM_SLIDE_INDEX" val="9"/>
  <p:tag name="KSO_WM_SLIDE_ITEM_CNT" val="4"/>
  <p:tag name="KSO_WM_SLIDE_LAYOUT" val="a_l"/>
  <p:tag name="KSO_WM_SLIDE_LAYOUT_CNT" val="1_1"/>
  <p:tag name="KSO_WM_SLIDE_TYPE" val="contents"/>
  <p:tag name="KSO_WM_BEAUTIFY_FLAG" val="#wm#"/>
  <p:tag name="KSO_WM_SLIDE_POSITION" val="195*198"/>
  <p:tag name="KSO_WM_SLIDE_SIZE" val="338*260"/>
  <p:tag name="KSO_WM_DIAGRAM_GROUP_CODE" val="l1-1"/>
</p:tagLst>
</file>

<file path=ppt/tags/tag89.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31*a*1"/>
  <p:tag name="KSO_WM_UNIT_CLEAR" val="1"/>
  <p:tag name="KSO_WM_UNIT_LAYERLEVEL" val="1"/>
  <p:tag name="KSO_WM_UNIT_VALUE" val="8"/>
  <p:tag name="KSO_WM_UNIT_ISCONTENTSTITLE" val="0"/>
  <p:tag name="KSO_WM_UNIT_HIGHLIGHT" val="0"/>
  <p:tag name="KSO_WM_UNIT_COMPATIBLE" val="0"/>
  <p:tag name="KSO_WM_UNIT_PRESET_TEXT" val="THANKYOU"/>
</p:tagLst>
</file>

<file path=ppt/tags/tag9.xml><?xml version="1.0" encoding="utf-8"?>
<p:tagLst xmlns:p="http://schemas.openxmlformats.org/presentationml/2006/main">
  <p:tag name="KSO_WM_TAG_VERSION" val="1.0"/>
  <p:tag name="KSO_WM_BEAUTIFY_FLAG" val="#wm#"/>
  <p:tag name="KSO_WM_TEMPLATE_CATEGORY" val="custom"/>
  <p:tag name="KSO_WM_TEMPLATE_INDEX" val="160447"/>
  <p:tag name="MH" val="20150430144634"/>
  <p:tag name="MH_LIBRARY" val="CONTENTS"/>
  <p:tag name="MH_TYPE" val="NUMBER"/>
  <p:tag name="ID" val="547122"/>
  <p:tag name="MH_ORDER" val="1"/>
  <p:tag name="KSO_WM_UNIT_TYPE" val="l_i"/>
  <p:tag name="KSO_WM_UNIT_INDEX" val="1_2"/>
  <p:tag name="KSO_WM_UNIT_ID" val="custom160447_7*l_i*1_2"/>
  <p:tag name="KSO_WM_UNIT_CLEAR" val="1"/>
  <p:tag name="KSO_WM_UNIT_LAYERLEVEL" val="1_1"/>
  <p:tag name="KSO_WM_DIAGRAM_GROUP_CODE" val="l1-1"/>
</p:tagLst>
</file>

<file path=ppt/tags/tag90.xml><?xml version="1.0" encoding="utf-8"?>
<p:tagLst xmlns:p="http://schemas.openxmlformats.org/presentationml/2006/main">
  <p:tag name="KSO_WM_TEMPLATE_CATEGORY" val="custom"/>
  <p:tag name="KSO_WM_TEMPLATE_INDEX" val="160447"/>
  <p:tag name="KSO_WM_TAG_VERSION" val="1.0"/>
  <p:tag name="KSO_WM_SLIDE_ID" val="custom160447_31"/>
  <p:tag name="KSO_WM_SLIDE_INDEX" val="31"/>
  <p:tag name="KSO_WM_SLIDE_ITEM_CNT" val="1"/>
  <p:tag name="KSO_WM_SLIDE_LAYOUT" val="a"/>
  <p:tag name="KSO_WM_SLIDE_LAYOUT_CNT" val="1"/>
  <p:tag name="KSO_WM_SLIDE_TYPE" val="endPage"/>
  <p:tag name="KSO_WM_BEAUTIFY_FLAG" val="#wm#"/>
</p:tagLst>
</file>

<file path=ppt/theme/theme1.xml><?xml version="1.0" encoding="utf-8"?>
<a:theme xmlns:a="http://schemas.openxmlformats.org/drawingml/2006/main" name="A000120140530A79PPBG">
  <a:themeElements>
    <a:clrScheme name="160164.164">
      <a:dk1>
        <a:srgbClr val="47494B"/>
      </a:dk1>
      <a:lt1>
        <a:srgbClr val="FFFFFF"/>
      </a:lt1>
      <a:dk2>
        <a:srgbClr val="454749"/>
      </a:dk2>
      <a:lt2>
        <a:srgbClr val="FFFFFF"/>
      </a:lt2>
      <a:accent1>
        <a:srgbClr val="887DCD"/>
      </a:accent1>
      <a:accent2>
        <a:srgbClr val="6F8BC9"/>
      </a:accent2>
      <a:accent3>
        <a:srgbClr val="BA88C2"/>
      </a:accent3>
      <a:accent4>
        <a:srgbClr val="84ADE4"/>
      </a:accent4>
      <a:accent5>
        <a:srgbClr val="9D9394"/>
      </a:accent5>
      <a:accent6>
        <a:srgbClr val="FFC000"/>
      </a:accent6>
      <a:hlink>
        <a:srgbClr val="00B0F0"/>
      </a:hlink>
      <a:folHlink>
        <a:srgbClr val="AFB2B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7070</Words>
  <Application>WPS Presentation</Application>
  <PresentationFormat>宽屏</PresentationFormat>
  <Paragraphs>172</Paragraphs>
  <Slides>22</Slides>
  <Notes>31</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22</vt:i4>
      </vt:variant>
    </vt:vector>
  </HeadingPairs>
  <TitlesOfParts>
    <vt:vector size="39" baseType="lpstr">
      <vt:lpstr>Arial</vt:lpstr>
      <vt:lpstr>SimSun</vt:lpstr>
      <vt:lpstr>Wingdings</vt:lpstr>
      <vt:lpstr>幼圆</vt:lpstr>
      <vt:lpstr>STSong</vt:lpstr>
      <vt:lpstr>黑体</vt:lpstr>
      <vt:lpstr>Heiti SC</vt:lpstr>
      <vt:lpstr>Calibri</vt:lpstr>
      <vt:lpstr>Helvetica Neue</vt:lpstr>
      <vt:lpstr>Songti SC</vt:lpstr>
      <vt:lpstr>黑体 (Body)</vt:lpstr>
      <vt:lpstr>PingFang SC</vt:lpstr>
      <vt:lpstr>黑体 (Headings)</vt:lpstr>
      <vt:lpstr>微软雅黑</vt:lpstr>
      <vt:lpstr>Arial Unicode MS</vt:lpstr>
      <vt:lpstr>黑体</vt:lpstr>
      <vt:lpstr>A000120140530A79PPBG</vt:lpstr>
      <vt:lpstr>Password Management and  Hashing Algorithms</vt:lpstr>
      <vt:lpstr>PowerPoint 演示文稿</vt:lpstr>
      <vt:lpstr>Password Management</vt:lpstr>
      <vt:lpstr>Nokia VitalSuite®</vt:lpstr>
      <vt:lpstr>PowerPoint 演示文稿</vt:lpstr>
      <vt:lpstr>GDPR Compliance</vt:lpstr>
      <vt:lpstr>Password Management</vt:lpstr>
      <vt:lpstr>Password Management</vt:lpstr>
      <vt:lpstr>What if you get hacked?</vt:lpstr>
      <vt:lpstr>What can we do to strengthen our defense?</vt:lpstr>
      <vt:lpstr>What can we do to strengthen our defense?</vt:lpstr>
      <vt:lpstr>What is the problem with Encrypting?</vt:lpstr>
      <vt:lpstr>Hashing</vt:lpstr>
      <vt:lpstr>Hashing</vt:lpstr>
      <vt:lpstr>Hashing Algorithims</vt:lpstr>
      <vt:lpstr>Hashing Algorithims</vt:lpstr>
      <vt:lpstr>Hashing Algorithims</vt:lpstr>
      <vt:lpstr>PowerPoint 演示文稿</vt:lpstr>
      <vt:lpstr>PowerPoint 演示文稿</vt:lpstr>
      <vt:lpstr>PowerPoint 演示文稿</vt:lpstr>
      <vt:lpstr>PowerPoint 演示文稿</vt:lpstr>
      <vt:lpstr>THANK YOU</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杨春夏</dc:creator>
  <cp:lastModifiedBy>long.n</cp:lastModifiedBy>
  <cp:revision>385</cp:revision>
  <dcterms:created xsi:type="dcterms:W3CDTF">2020-08-07T11:00:08Z</dcterms:created>
  <dcterms:modified xsi:type="dcterms:W3CDTF">2020-08-07T11:00:08Z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1033-2.3.0.3826</vt:lpwstr>
  </property>
</Properties>
</file>